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2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вгений\Desktop\ДС ЗЗЗ\2022 - 2023 уч. год\СТАРШАЯ ГРУППА\Иллюстрации тема недель\Сентябрь\2. Мой край\Животные и птицы ЮУ\Сайгак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16632"/>
            <a:ext cx="3960440" cy="3357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Евгений\Desktop\ДС ЗЗЗ\2022 - 2023 уч. год\СТАРШАЯ ГРУППА\Иллюстрации тема недель\Сентябрь\2. Мой край\Животные и птицы ЮУ\Сурок 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509" y="182898"/>
            <a:ext cx="4285137" cy="3224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Евгений\Desktop\ДС ЗЗЗ\2022 - 2023 уч. год\СТАРШАЯ ГРУППА\Иллюстрации тема недель\Сентябрь\2. Мой край\Животные и птицы ЮУ\Суслик 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77" y="3717032"/>
            <a:ext cx="4187475" cy="279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Евгений\Desktop\ДС ЗЗЗ\2022 - 2023 уч. год\СТАРШАЯ ГРУППА\Иллюстрации тема недель\Сентябрь\2. Мой край\Животные и птицы ЮУ\Полевая мышь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934" y="3693025"/>
            <a:ext cx="4265712" cy="284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01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вгений\Desktop\ДС ЗЗЗ\2022 - 2023 уч. год\СТАРШАЯ ГРУППА\Иллюстрации тема недель\Сентябрь\2. Мой край\Животные и птицы ЮУ\Дрофф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22" y="116632"/>
            <a:ext cx="4106853" cy="3134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Евгений\Desktop\ДС ЗЗЗ\2022 - 2023 уч. год\СТАРШАЯ ГРУППА\Иллюстрации тема недель\Сентябрь\2. Мой край\Животные и птицы ЮУ\Стрепет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259" y="116632"/>
            <a:ext cx="4245389" cy="3134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Евгений\Desktop\ДС ЗЗЗ\2022 - 2023 уч. год\СТАРШАЯ ГРУППА\Иллюстрации тема недель\Сентябрь\2. Мой край\Животные и птицы ЮУ\Журавль красавка 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45378"/>
            <a:ext cx="4104455" cy="3078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Евгений\Desktop\ДС ЗЗЗ\2022 - 2023 уч. год\СТАРШАЯ ГРУППА\Иллюстрации тема недель\Сентябрь\2. Мой край\Животные и птицы ЮУ\Серая куропатк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390" y="3545378"/>
            <a:ext cx="4140816" cy="3104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44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Воздушный поток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</dc:creator>
  <cp:lastModifiedBy>Евгений</cp:lastModifiedBy>
  <cp:revision>1</cp:revision>
  <dcterms:created xsi:type="dcterms:W3CDTF">2023-04-18T11:55:33Z</dcterms:created>
  <dcterms:modified xsi:type="dcterms:W3CDTF">2023-04-18T11:57:33Z</dcterms:modified>
</cp:coreProperties>
</file>