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4" r:id="rId5"/>
    <p:sldId id="265" r:id="rId6"/>
    <p:sldId id="269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02B7E4-300B-4416-8F49-CD8793399CD4}" type="datetimeFigureOut">
              <a:rPr lang="ru-RU" smtClean="0"/>
              <a:t>02.04.2023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870C19B-C02E-4096-87F8-6E7094C1C7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1944216"/>
          </a:xfrm>
        </p:spPr>
        <p:txBody>
          <a:bodyPr>
            <a:noAutofit/>
          </a:bodyPr>
          <a:lstStyle/>
          <a:p>
            <a:r>
              <a:rPr lang="ru-RU" sz="3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«Методы гражданско-патриотического воспитания</a:t>
            </a:r>
            <a:br>
              <a:rPr lang="ru-RU" sz="3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дошкольных образовательных организациях» </a:t>
            </a:r>
            <a:br>
              <a:rPr lang="ru-RU" sz="3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Л.В.</a:t>
            </a:r>
          </a:p>
          <a:p>
            <a:pPr algn="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  20023г.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62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96752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Проблема </a:t>
            </a:r>
            <a:r>
              <a:rPr lang="ru-RU" sz="20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гражданско</a:t>
            </a:r>
            <a:r>
              <a:rPr lang="ru-RU" sz="20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- патриотического воспитания</a:t>
            </a:r>
            <a:r>
              <a:rPr lang="ru-RU" sz="2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подрастающего поколения в истории отечественной педагогики всегда занимала достойное место. В.А Сухомлинский, А.С. Макаренко и др. в своих работах подчеркивали необходимость воспитания гражданско-патриотических чувств у детей, начиная с дошкольного возраста. В связи с этим проблема гражданского и патриотического воспитания детей дошкольного возраста становится одной из актуальных. Это чувство не возникает у людей само по себе. Это результат длительного целенаправленного воспитания. В последнее время появился термин «новый патриотизм». Он включает в себя чувство ответственности перед обществом, чувство привязанности к семье, дому, Родине, родной природе, толерантное отношение к другим людям. Формирование личности ребенка, его воспитание начинаются с воспитания чувств через мир положительных эмоций, через обязательное приобщение к культуре, обеспечение духовной и интеллектуальной пищей, в которой он так нуждается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107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8136904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нашем детском саду при организации гражданско-патриотического воспитания детей ставятся следующие цели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204864"/>
            <a:ext cx="8856984" cy="4176464"/>
          </a:xfrm>
        </p:spPr>
        <p:txBody>
          <a:bodyPr>
            <a:noAutofit/>
          </a:bodyPr>
          <a:lstStyle/>
          <a:p>
            <a:pPr algn="just" eaLnBrk="0" hangingPunct="0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воспитание у ребенка любви и привязанности к своей семье, дому, детскому саду,  улице, городу;</a:t>
            </a:r>
          </a:p>
          <a:p>
            <a:pPr algn="just" eaLnBrk="0" hangingPunct="0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бережного отношения к природе и всему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живому;</a:t>
            </a:r>
          </a:p>
          <a:p>
            <a:pPr algn="just" eaLnBrk="0" hangingPunct="0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интереса к русским традициям и промыслам;</a:t>
            </a:r>
          </a:p>
          <a:p>
            <a:pPr algn="just" eaLnBrk="0" hangingPunct="0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знаний о правах человека;</a:t>
            </a:r>
          </a:p>
          <a:p>
            <a:pPr algn="just" eaLnBrk="0" hangingPunct="0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расширение представлений о городах России;</a:t>
            </a:r>
          </a:p>
          <a:p>
            <a:pPr algn="just" eaLnBrk="0" hangingPunct="0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знакомство детей с символами государства (герб, флаг, гимн);</a:t>
            </a:r>
          </a:p>
          <a:p>
            <a:pPr algn="just" eaLnBrk="0" hangingPunct="0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развитие чувства ответственности и гордости за достижения страны;</a:t>
            </a:r>
          </a:p>
          <a:p>
            <a:pPr algn="just" eaLnBrk="0" hangingPunct="0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толерантности, чувства уважения к другим народам, их традициям.</a:t>
            </a:r>
          </a:p>
          <a:p>
            <a:pPr algn="just" eaLnBrk="0" hangingPunct="0">
              <a:tabLst>
                <a:tab pos="228600" algn="l"/>
              </a:tabLs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Данные цели достигаются во всех видах детской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7047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5"/>
            <a:ext cx="828092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Решая задачи патриотического воспитания, педагоги осуществляют работу в соответствии с местными условиями и особенностями детей , учитывая следующие принципы: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-отбор знаний наиболее актуальных для ребенка данного возраста;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-непрерывность и преемственность педагогического процесса;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-дифференцированный подход к каждому ребенку , максимальный учет его психологических особенностей , возможностей и интересов;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-рациональное сочетание разных видов деятельности , адекватный возрасту баланс интеллектуальных , эмоциональных и двигательных нагрузок;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-деятельный подход;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-развивающий характер обучения, основанный на детской активности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580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859340"/>
            <a:ext cx="799288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Реализуется патриотическое воспитание через такие формы как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развивающей среды по патриотическому воспитанию;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-тематические занятия, беседы;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-взаимодействие с родителями;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-взаимодействие с социумом (экскурсии по городу , району , краеведческие музеи);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-просмотр тематических , документальных фильмов.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91756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фото нравств.п.в\IMG_20230302_140002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149080"/>
            <a:ext cx="2727721" cy="20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ome\Desktop\фото нравств.п.в\IMG_20230313_065940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4077072"/>
            <a:ext cx="2592288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ome\Desktop\фото нравств.п.в\IMG_20230313_070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0" y="2060848"/>
            <a:ext cx="272772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Home\Desktop\фото нравств.п.в\IMG_20230313_06594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297" y="4149079"/>
            <a:ext cx="2697663" cy="20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Home\Desktop\фото нравств.п.в\IMG_20230313_070032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099" y="2060848"/>
            <a:ext cx="2676061" cy="189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Home\Desktop\фото нравств.п.в\IMG_20230313_07024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281" y="2060848"/>
            <a:ext cx="2579192" cy="189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3923927" y="1161039"/>
            <a:ext cx="1728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РППС</a:t>
            </a:r>
          </a:p>
        </p:txBody>
      </p:sp>
    </p:spTree>
    <p:extLst>
      <p:ext uri="{BB962C8B-B14F-4D97-AF65-F5344CB8AC3E}">
        <p14:creationId xmlns:p14="http://schemas.microsoft.com/office/powerpoint/2010/main" val="2976871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12845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Помимо специально организованных занятий, бесед, целевых прогулок большая роль в реализации данных блоков отводится совместной деятельности взрослых с детьми. Используются дидактические, подвижные, настольные, сюжетно-ролевые игры с детьми, которые помогают формировать соответствующие знания и навыки. </a:t>
            </a:r>
          </a:p>
          <a:p>
            <a:pPr algn="just" eaLnBrk="0" hangingPunct="0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Наибольший эмоциональный отклик у детей вызывают праздники, утренники, массовые мероприятия, способствующие развитию патриотических чувств: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Тематический досуг ко Дню матери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Новогодний утренник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День защитников Отечества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Масленица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День Победы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День защиты детей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Конкурсы, викторины, соревнования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830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82341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Чтобы достичь поставленных целей, мы организуем работу по патриотическому воспитанию, создавая для детей теплую, уютную атмосферу, стараясь, чтобы каждый день ребенка в детском саду был наполнен радостью, улыбками, добрыми друзьями, веселыми играми. Ведь с воспитания чувства привязанности к родной семье, родному детскому саду, родной улице, начинается формирование того фундамента, на котором будет вырастать более сложное образование – чувство любви к своему Отечеству. 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936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784887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Заключение: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Гражданско-патриотическое воспитание дошкольников – проблема очень сложная в условиях современной России. Чувство любви к Родине – это одно из самых сильных чувств в душе каждого человека, это те корни, которые привязывают его к семье, родному городу, родной природе, Отечеству. И развить это чувство, сформировать его в полной мере в душе каждого ребенка – это первостепенная наша задача. 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 должно носить комплексный характер, пронизывать все виды деятельности дошкольника, осуществляться в повседневной жизни, на непосредственно  организованной  образовательной деятельности по познанию окружающего мира. Наличие таких  видов деятельностей является непременным условием полноценного патриотического воспитания, осуществляемого в системе. В противном случае знания детей останутся путаными, отрывчатыми, неполными.</a:t>
            </a:r>
          </a:p>
        </p:txBody>
      </p:sp>
    </p:spTree>
    <p:extLst>
      <p:ext uri="{BB962C8B-B14F-4D97-AF65-F5344CB8AC3E}">
        <p14:creationId xmlns:p14="http://schemas.microsoft.com/office/powerpoint/2010/main" val="2822141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227</TotalTime>
  <Words>514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«Методы гражданско-патриотического воспитания в дошкольных образовательных организациях»  </vt:lpstr>
      <vt:lpstr>Презентация PowerPoint</vt:lpstr>
      <vt:lpstr>В нашем детском саду при организации гражданско-патриотического воспитания детей ставятся следующие цели: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«Методы гражданско-патриотического воспитания в дошкольных образовательных организациях»</dc:title>
  <dc:creator>Home</dc:creator>
  <cp:lastModifiedBy>Home</cp:lastModifiedBy>
  <cp:revision>14</cp:revision>
  <dcterms:created xsi:type="dcterms:W3CDTF">2023-03-21T17:05:35Z</dcterms:created>
  <dcterms:modified xsi:type="dcterms:W3CDTF">2023-04-02T14:59:09Z</dcterms:modified>
</cp:coreProperties>
</file>