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4"/>
  </p:notesMasterIdLst>
  <p:sldIdLst>
    <p:sldId id="274" r:id="rId2"/>
    <p:sldId id="275" r:id="rId3"/>
    <p:sldId id="327" r:id="rId4"/>
    <p:sldId id="328" r:id="rId5"/>
    <p:sldId id="302" r:id="rId6"/>
    <p:sldId id="303" r:id="rId7"/>
    <p:sldId id="284" r:id="rId8"/>
    <p:sldId id="285" r:id="rId9"/>
    <p:sldId id="330" r:id="rId10"/>
    <p:sldId id="331" r:id="rId11"/>
    <p:sldId id="329" r:id="rId12"/>
    <p:sldId id="301" r:id="rId13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89"/>
    <a:srgbClr val="3333CC"/>
    <a:srgbClr val="008000"/>
    <a:srgbClr val="FFFF61"/>
    <a:srgbClr val="00CC00"/>
    <a:srgbClr val="FFAC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9FD22-68EF-41FB-9B6B-05B9F98560C5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12942-8694-4E5A-847D-B06CADFD3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41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02A3D4-62C7-4B94-A746-650C0E22072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E4B9-4A9E-4A5E-9E87-5E94043438A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0D7B-76DA-4C53-8C59-C0893046559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A2D5A8-0F0C-468F-B85F-4AF4D2EB97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008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35F367-837D-45CD-948F-0421933F837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22CE-1F09-415D-82C6-41FC0961366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1FE8-4ABD-40B4-868A-ED7A22FEEA0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387F8D-67FF-4C37-95F1-4E9D5F0E9659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522EB-C8E4-44A2-A1E2-F689BB98A78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5B30-991E-4453-9588-631777F914F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CC5CC-1D52-497B-ABBA-CACE315E5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C6ED-1602-4564-8B37-2F624DD1209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05196D-DE2F-493C-980C-99F3E67C9E7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8" name="WordArt 8"/>
          <p:cNvSpPr>
            <a:spLocks noChangeArrowheads="1" noChangeShapeType="1" noTextEdit="1"/>
          </p:cNvSpPr>
          <p:nvPr/>
        </p:nvSpPr>
        <p:spPr bwMode="auto">
          <a:xfrm>
            <a:off x="179512" y="908720"/>
            <a:ext cx="6768752" cy="24258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39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339966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6810" name="WordArt 10"/>
          <p:cNvSpPr>
            <a:spLocks noChangeArrowheads="1" noChangeShapeType="1" noTextEdit="1"/>
          </p:cNvSpPr>
          <p:nvPr/>
        </p:nvSpPr>
        <p:spPr bwMode="auto">
          <a:xfrm>
            <a:off x="2700338" y="1268413"/>
            <a:ext cx="35274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339966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357166"/>
            <a:ext cx="5643602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«Вместе дружная семья – детский сад, родители и я»</a:t>
            </a: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Нетрадиционные формы работы с родителями в детском саду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4429132"/>
            <a:ext cx="2360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 1 «Сказка»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КН 4-5 «Б»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к опыту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обмену опытом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потребность анализировать собственные удачи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просчёты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соотносить их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приёмами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способами воспитания, применяемыми в аналогичных ситуациях другими родителями.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взаимодействие родителей и детей в различных формах деятельности (рисование, лепка, спортивные игры, театрализованная деятельность и др.) способствует приобретению опыта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партнёрских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родители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моделирует собственное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поведение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его взгляд на воспитательную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проблему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расширяется.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образовательной,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досуговой деятельности безусловно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очень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31662"/>
            <a:ext cx="2878137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8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827584" y="620688"/>
            <a:ext cx="6768752" cy="3960440"/>
          </a:xfrm>
          <a:prstGeom prst="rect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1.Н.Е.Веракса. Примерная основная образовательная программа дошкольного образования «От рождения до школы». «Мозаика – синтез» 2015г.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2.Елжова Н.В. «Формы работы в дошкольном образовательном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учреждении». «Феникс» 2010.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3.Интернет ресурсы.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Зверева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О.Л.,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Кротова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Т.В.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педагога с родителями в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Методический аспект.-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ТЦ Сфера, 2010. – 80с.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3"/>
            <a:ext cx="4137741" cy="4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1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WordArt 4"/>
          <p:cNvSpPr>
            <a:spLocks noChangeArrowheads="1" noChangeShapeType="1" noTextEdit="1"/>
          </p:cNvSpPr>
          <p:nvPr/>
        </p:nvSpPr>
        <p:spPr bwMode="auto">
          <a:xfrm>
            <a:off x="179388" y="908050"/>
            <a:ext cx="5400675" cy="9366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СПАСИБО ЗА ВНИМАНИЕ!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73663"/>
            <a:ext cx="3456383" cy="388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https://nachalo4ka.ru/wp-content/uploads/2014/08/03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214710" cy="5022984"/>
          </a:xfrm>
          <a:prstGeom prst="rect">
            <a:avLst/>
          </a:prstGeom>
          <a:noFill/>
        </p:spPr>
      </p:pic>
      <p:sp>
        <p:nvSpPr>
          <p:cNvPr id="78856" name="WordArt 8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8305800" cy="6477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339966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86116" y="857232"/>
            <a:ext cx="5643602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 для ребёнка –  источник общественного опыта. Здесь он находит примеры для подражания, здесь происходит его социальное рождение. И если мы хотим вырастить нравственно здоровое поколение, то должны решать эту проблему «всем миром»: детский сад, семья, общественность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28604"/>
            <a:ext cx="2961448" cy="830997"/>
          </a:xfrm>
          <a:prstGeom prst="rect">
            <a:avLst/>
          </a:prstGeom>
          <a:ln w="76200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</p:txBody>
      </p:sp>
      <p:pic>
        <p:nvPicPr>
          <p:cNvPr id="20482" name="Picture 2" descr="https://nachalo4ka.ru/wp-content/uploads/2014/08/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0"/>
            <a:ext cx="3796548" cy="65008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071678"/>
            <a:ext cx="5000660" cy="369331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единого образовательного пространства «Детский сад - Семья», обеспечивающего целостное развитие личности дошкольника, через организацию взаимодействия воспитателя с семьями воспитанников на основе социального партнерства</a:t>
            </a:r>
            <a:r>
              <a:rPr lang="ru-RU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17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5643602" cy="923330"/>
          </a:xfrm>
          <a:prstGeom prst="rect">
            <a:avLst/>
          </a:prstGeom>
          <a:ln w="76200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/>
            <a:endParaRPr lang="ru-RU" b="1" i="1" u="sng" dirty="0" smtClean="0">
              <a:solidFill>
                <a:srgbClr val="0070C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85720" y="1571612"/>
            <a:ext cx="5429288" cy="694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благоприятного климата социального партнёрства с родителями и детьми.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Повысить уровень психолого-педагогической компетентности родителей по вопросам воспитания и образования детей дошкольного возраста.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Апробирование новых нетрадиционных форм работы с семьёй, как фактора позитивного развития ребёнка.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4" descr="https://nachalo4ka.ru/wp-content/uploads/2014/08/09.png"/>
          <p:cNvPicPr>
            <a:picLocks noChangeAspect="1" noChangeArrowheads="1"/>
          </p:cNvPicPr>
          <p:nvPr/>
        </p:nvPicPr>
        <p:blipFill>
          <a:blip r:embed="rId2" cstate="print"/>
          <a:srcRect l="16266" t="4271" r="7054" b="8164"/>
          <a:stretch>
            <a:fillRect/>
          </a:stretch>
        </p:blipFill>
        <p:spPr bwMode="auto">
          <a:xfrm>
            <a:off x="5868338" y="1714488"/>
            <a:ext cx="2989942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17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-fotki.yandex.ru/get/9113/47407354.c61/0_12a510_de219508_ori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10" y="1643050"/>
            <a:ext cx="39290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5720" y="285729"/>
            <a:ext cx="5643602" cy="614366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– это первое образовательное учреждение, с которым вступают в контакт родители.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Основным структурным элементом в детском саду является группа. Воспитатель, как организатор и координатор деятельности в группе, непосредственно взаимодействует как с детьми, так и с родителями.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положительный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 может быть достигнут только при рассмотрении семьи и детского сада в рамках единого образовательного пространства, подразумевающего взаимодействие, сотрудничество между педагогами и родителями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всём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протяжении дошкольного детства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318158" cy="4062651"/>
          </a:xfrm>
          <a:prstGeom prst="rect">
            <a:avLst/>
          </a:prstGeom>
          <a:ln w="76200">
            <a:solidFill>
              <a:srgbClr val="00CC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Партнерское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взаимодействие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педагогов дошкольной образовательной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(законными представителями) воспитанников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u="sng" dirty="0"/>
          </a:p>
          <a:p>
            <a:pPr algn="l"/>
            <a:endParaRPr lang="ru-RU" u="sng" dirty="0" smtClean="0"/>
          </a:p>
          <a:p>
            <a:pPr algn="l"/>
            <a:endParaRPr lang="ru-RU" u="sng" dirty="0"/>
          </a:p>
          <a:p>
            <a:pPr algn="l"/>
            <a:endParaRPr lang="ru-RU" u="sng" dirty="0"/>
          </a:p>
          <a:p>
            <a:pPr algn="l"/>
            <a:r>
              <a:rPr lang="ru-RU" dirty="0"/>
              <a:t> </a:t>
            </a:r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00034" y="2492896"/>
            <a:ext cx="6736262" cy="1008112"/>
          </a:xfrm>
          <a:prstGeom prst="rect">
            <a:avLst/>
          </a:prstGeom>
          <a:solidFill>
            <a:srgbClr val="FFFF89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учёт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педагогом условий семейного воспитания,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родителями - условий воспитания в дошкольном образовательном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учреждении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500034" y="3501008"/>
            <a:ext cx="6736262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Обоюдное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желание родителей и педагогов поддерживать контакты друг с другом.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00034" y="1484783"/>
            <a:ext cx="2415782" cy="1008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dirty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Взаимоуважение</a:t>
            </a:r>
          </a:p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Взаимодоверие</a:t>
            </a:r>
          </a:p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Взаимопомощь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633" y="3861048"/>
            <a:ext cx="2981325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rumjanzewanata.ucoz.ru/_nw/4/8653149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18"/>
            <a:ext cx="7500957" cy="60023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43306" y="214290"/>
            <a:ext cx="5286412" cy="6370975"/>
          </a:xfrm>
          <a:prstGeom prst="rect">
            <a:avLst/>
          </a:prstGeom>
          <a:ln w="38100">
            <a:solidFill>
              <a:srgbClr val="33CC3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Условия успешной работы с родителями:</a:t>
            </a:r>
            <a:endParaRPr lang="ru-RU" sz="2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/>
              <a:t> </a:t>
            </a:r>
          </a:p>
          <a:p>
            <a:pPr algn="l"/>
            <a:r>
              <a:rPr lang="ru-RU" dirty="0"/>
              <a:t> 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/>
              <a:t> </a:t>
            </a:r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r>
              <a:rPr lang="ru-RU" dirty="0"/>
              <a:t> </a:t>
            </a:r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/>
              <a:t> </a:t>
            </a:r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746815" y="1124744"/>
            <a:ext cx="4536504" cy="648072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состава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746815" y="1916832"/>
            <a:ext cx="4534976" cy="1058416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ровня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социального благополучия, выявление семей группа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746815" y="3068959"/>
            <a:ext cx="4534976" cy="1246621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ифференцированный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работе с родителями 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учётом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многоаспектной специфики каждой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746815" y="4315581"/>
            <a:ext cx="3490470" cy="1075891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еленаправленность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систематичность,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плановость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746815" y="5589240"/>
            <a:ext cx="4076216" cy="720080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rgbClr val="FFFF6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оброжелательность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открытость.</a:t>
            </a:r>
          </a:p>
        </p:txBody>
      </p:sp>
      <p:pic>
        <p:nvPicPr>
          <p:cNvPr id="16392" name="Picture 8" descr="https://nachalo4ka.ru/wp-content/uploads/2014/08/03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-214338"/>
            <a:ext cx="4108407" cy="4529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E:\Документы Надежды\картинки к презентации по эк\24efdafe58b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0335"/>
            <a:ext cx="1948350" cy="165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8222" y="90334"/>
            <a:ext cx="6596446" cy="73866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Активные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формы работы </a:t>
            </a:r>
          </a:p>
          <a:p>
            <a:endParaRPr lang="ru-RU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Информационно-аналитические</a:t>
            </a:r>
            <a:r>
              <a:rPr lang="ru-RU" sz="2400" u="sng" dirty="0" smtClean="0"/>
              <a:t>:</a:t>
            </a:r>
            <a:endParaRPr lang="ru-RU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«Путешествие в Страну знаний продолжается, или только вперед!» </a:t>
            </a:r>
          </a:p>
          <a:p>
            <a:pPr algn="ctr"/>
            <a:r>
              <a:rPr lang="ru-RU" sz="2800" b="1" i="1" u="sng" dirty="0" err="1" smtClean="0">
                <a:latin typeface="Times New Roman" pitchFamily="18" charset="0"/>
                <a:cs typeface="Times New Roman" pitchFamily="18" charset="0"/>
              </a:rPr>
              <a:t>Досуговые</a:t>
            </a:r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поделок из природного материала «Что у осени в корзинке?»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Творческая работа «Здравствуй осень, в гости просим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«Зимние забавы»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Помощь в оформлении «Центра активности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«По тропинкам к ИСТОКАМ»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Активное сотрудничество  в помощи и оформлении группы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/>
          </a:p>
        </p:txBody>
      </p:sp>
      <p:pic>
        <p:nvPicPr>
          <p:cNvPr id="6" name="Рисунок 5" descr="http://funforkids.ru/pictures/babys/baby074.png"/>
          <p:cNvPicPr/>
          <p:nvPr/>
        </p:nvPicPr>
        <p:blipFill rotWithShape="1">
          <a:blip r:embed="rId3" cstate="print"/>
          <a:srcRect t="2446" r="6760" b="-90"/>
          <a:stretch/>
        </p:blipFill>
        <p:spPr bwMode="auto">
          <a:xfrm>
            <a:off x="5436096" y="1747388"/>
            <a:ext cx="3463637" cy="432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5643602" cy="6500858"/>
          </a:xfr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cap="none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Аукцион полезных советов»</a:t>
            </a:r>
            <a:r>
              <a:rPr lang="ru-RU" sz="2400" i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i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Установление партнерских отношений с семьей каждого воспитанника;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Активизирование и обогащение воспитательных умений родителей;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Положительный эмоциональный настрой воспитателя и родителей на совместную работу по воспитанию детей;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• Повышение педагогической культуры родителей; 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• Вовлечение родителей в деятельность ДОУ; 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• Совместная работа по обмену опытом семейного воспитания. </a:t>
            </a:r>
            <a:r>
              <a:rPr lang="ru-RU" sz="2000" b="1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Все происходит  в виде игры и за каждый совет даются фишки  (Советы продаются за фишки). Советы, набравшие большее количество фишек помещают на стенд</a:t>
            </a:r>
            <a:br>
              <a:rPr lang="ru-RU" sz="2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«Копилка родительского опыта».</a:t>
            </a:r>
            <a:br>
              <a:rPr lang="ru-RU" sz="20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img1.liveinternet.ru/images/attach/c/2/64/178/64178087_1284824137_3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0917" y="1484784"/>
            <a:ext cx="321467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2283</TotalTime>
  <Words>411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«Аукцион полезных советов». Цель: Установление партнерских отношений с семьей каждого воспитанника; Активизирование и обогащение воспитательных умений родителей; Положительный эмоциональный настрой воспитателя и родителей на совместную работу по воспитанию детей; • Повышение педагогической культуры родителей;  • Вовлечение родителей в деятельность ДОУ;  • Совместная работа по обмену опытом семейного воспитания.    Все происходит  в виде игры и за каждый совет даются фишки  (Советы продаются за фишки). Советы, набравшие большее количество фишек помещают на стенд  «Копилка родительского опыта». </vt:lpstr>
      <vt:lpstr>Обращение к опыту родителей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дс сказка</cp:lastModifiedBy>
  <cp:revision>99</cp:revision>
  <dcterms:created xsi:type="dcterms:W3CDTF">2011-11-23T14:02:20Z</dcterms:created>
  <dcterms:modified xsi:type="dcterms:W3CDTF">2021-01-28T07:52:59Z</dcterms:modified>
</cp:coreProperties>
</file>