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fonts/font1.fntdata" ContentType="application/x-fontdata"/>
  <Override PartName="/ppt/fonts/font2.fntdata" ContentType="application/x-fontdata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 /><Relationship Id="rId2" Type="http://schemas.openxmlformats.org/officeDocument/2006/relationships/extended-properties" Target="docProps/app.xml" /><Relationship Id="rId3" Type="http://schemas.openxmlformats.org/officeDocument/2006/relationships/officeDocument" Target="ppt/presentation.xml" /></Relationships>
</file>

<file path=ppt/presentation.xml><?xml version="1.0" encoding="utf-8"?>
<p:presentation xmlns:p="http://schemas.openxmlformats.org/presentationml/2006/main" xmlns:a="http://schemas.openxmlformats.org/drawingml/2006/main" xmlns:r="http://schemas.openxmlformats.org/officeDocument/2006/relationships" embedTrueTypeFonts="1" saveSubsetFonts="1">
  <p:sldMasterIdLst>
    <p:sldMasterId id="2147483648" r:id="rId5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</p:sldIdLst>
  <p:sldSz cx="9144000" cy="6858000"/>
  <p:notesSz cx="9144000" cy="6858000"/>
  <p:embeddedFontLst>
    <p:embeddedFont>
      <p:font typeface="OGQSAD+ArialMT"/>
      <p:regular r:id="rId31"/>
    </p:embeddedFont>
    <p:embeddedFont>
      <p:font typeface="AKLLSM+CambriaMath"/>
      <p:regular r:id="rId32"/>
    </p:embeddedFont>
  </p:embeddedFon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2482" y="-91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presProps" Target="presProps.xml" /><Relationship Id="rId10" Type="http://schemas.openxmlformats.org/officeDocument/2006/relationships/slide" Target="slides/slide5.xml" /><Relationship Id="rId11" Type="http://schemas.openxmlformats.org/officeDocument/2006/relationships/slide" Target="slides/slide6.xml" /><Relationship Id="rId12" Type="http://schemas.openxmlformats.org/officeDocument/2006/relationships/slide" Target="slides/slide7.xml" /><Relationship Id="rId13" Type="http://schemas.openxmlformats.org/officeDocument/2006/relationships/slide" Target="slides/slide8.xml" /><Relationship Id="rId14" Type="http://schemas.openxmlformats.org/officeDocument/2006/relationships/slide" Target="slides/slide9.xml" /><Relationship Id="rId15" Type="http://schemas.openxmlformats.org/officeDocument/2006/relationships/slide" Target="slides/slide10.xml" /><Relationship Id="rId16" Type="http://schemas.openxmlformats.org/officeDocument/2006/relationships/slide" Target="slides/slide11.xml" /><Relationship Id="rId17" Type="http://schemas.openxmlformats.org/officeDocument/2006/relationships/slide" Target="slides/slide12.xml" /><Relationship Id="rId18" Type="http://schemas.openxmlformats.org/officeDocument/2006/relationships/slide" Target="slides/slide13.xml" /><Relationship Id="rId19" Type="http://schemas.openxmlformats.org/officeDocument/2006/relationships/slide" Target="slides/slide14.xml" /><Relationship Id="rId2" Type="http://schemas.openxmlformats.org/officeDocument/2006/relationships/tableStyles" Target="tableStyles.xml" /><Relationship Id="rId20" Type="http://schemas.openxmlformats.org/officeDocument/2006/relationships/slide" Target="slides/slide15.xml" /><Relationship Id="rId21" Type="http://schemas.openxmlformats.org/officeDocument/2006/relationships/slide" Target="slides/slide16.xml" /><Relationship Id="rId22" Type="http://schemas.openxmlformats.org/officeDocument/2006/relationships/slide" Target="slides/slide17.xml" /><Relationship Id="rId23" Type="http://schemas.openxmlformats.org/officeDocument/2006/relationships/slide" Target="slides/slide18.xml" /><Relationship Id="rId24" Type="http://schemas.openxmlformats.org/officeDocument/2006/relationships/slide" Target="slides/slide19.xml" /><Relationship Id="rId25" Type="http://schemas.openxmlformats.org/officeDocument/2006/relationships/slide" Target="slides/slide20.xml" /><Relationship Id="rId26" Type="http://schemas.openxmlformats.org/officeDocument/2006/relationships/slide" Target="slides/slide21.xml" /><Relationship Id="rId27" Type="http://schemas.openxmlformats.org/officeDocument/2006/relationships/slide" Target="slides/slide22.xml" /><Relationship Id="rId28" Type="http://schemas.openxmlformats.org/officeDocument/2006/relationships/slide" Target="slides/slide23.xml" /><Relationship Id="rId29" Type="http://schemas.openxmlformats.org/officeDocument/2006/relationships/slide" Target="slides/slide24.xml" /><Relationship Id="rId3" Type="http://schemas.openxmlformats.org/officeDocument/2006/relationships/viewProps" Target="viewProps.xml" /><Relationship Id="rId30" Type="http://schemas.openxmlformats.org/officeDocument/2006/relationships/slide" Target="slides/slide25.xml" /><Relationship Id="rId31" Type="http://schemas.openxmlformats.org/officeDocument/2006/relationships/font" Target="fonts/font1.fntdata" /><Relationship Id="rId32" Type="http://schemas.openxmlformats.org/officeDocument/2006/relationships/font" Target="fonts/font2.fntdata" /><Relationship Id="rId4" Type="http://schemas.openxmlformats.org/officeDocument/2006/relationships/theme" Target="theme/theme1.xml" /><Relationship Id="rId5" Type="http://schemas.openxmlformats.org/officeDocument/2006/relationships/slideMaster" Target="slideMasters/slideMaster1.xml" /><Relationship Id="rId6" Type="http://schemas.openxmlformats.org/officeDocument/2006/relationships/slide" Target="slides/slide1.xml" /><Relationship Id="rId7" Type="http://schemas.openxmlformats.org/officeDocument/2006/relationships/slide" Target="slides/slide2.xml" /><Relationship Id="rId8" Type="http://schemas.openxmlformats.org/officeDocument/2006/relationships/slide" Target="slides/slide3.xml" /><Relationship Id="rId9" Type="http://schemas.openxmlformats.org/officeDocument/2006/relationships/slide" Target="slides/slide4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Title</a:t>
            </a:r>
            <a:endParaRPr lang="en-US"/>
          </a:p>
        </p:txBody>
      </p:sp>
      <p:sp>
        <p:nvSpPr>
          <p:cNvPr id="3" name="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525B2-4347-4F72-BAF7-76B19438D329}" type="datetimeFigureOut">
              <a:rPr lang="en-US" smtClean="0"/>
              <a:t>27.02.2014</a:t>
            </a:fld>
            <a:endParaRPr lang="en-US"/>
          </a:p>
        </p:txBody>
      </p:sp>
      <p:sp>
        <p:nvSpPr>
          <p:cNvPr id="5" name="Foo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073CC-40D5-4B23-8DF0-9BD0A0C12F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heme" Target="../theme/theme1.xml" /></Relationships>
</file>

<file path=ppt/slideMasters/slideMaster1.xml><?xml version="1.0" encoding="utf-8"?>
<p:sldMaster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7666" y="427735"/>
            <a:ext cx="6797992" cy="17109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7666" y="2459482"/>
            <a:ext cx="6797992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568130" y="9944862"/>
            <a:ext cx="2417063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77666" y="9944862"/>
            <a:ext cx="1737264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438394" y="9944862"/>
            <a:ext cx="1737264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В‹#В›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49" r:id="rId1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0.pn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1.pn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2.pn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3.pn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4.png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5.png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6.png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7.png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8.png" /></Relationships>
</file>

<file path=ppt/slides/_rels/slide1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9.pn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.png" /></Relationships>
</file>

<file path=ppt/slides/_rels/slide2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0.png" /></Relationships>
</file>

<file path=ppt/slides/_rels/slide2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1.png" /></Relationships>
</file>

<file path=ppt/slides/_rels/slide2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2.png" /></Relationships>
</file>

<file path=ppt/slides/_rels/slide2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3.png" /></Relationships>
</file>

<file path=ppt/slides/_rels/slide2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4.png" /></Relationships>
</file>

<file path=ppt/slides/_rels/slide2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5.pn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3.pn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.pn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5.pn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6.pn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7.pn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8.pn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9.png" 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880176" y="2232375"/>
            <a:ext cx="5720188" cy="133294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431199" marR="0">
              <a:lnSpc>
                <a:spcPts val="4915"/>
              </a:lnSpc>
              <a:spcBef>
                <a:spcPts val="0"/>
              </a:spcBef>
              <a:spcAft>
                <a:spcPts val="0"/>
              </a:spcAft>
            </a:pPr>
            <a:r>
              <a:rPr dirty="0" sz="4400">
                <a:solidFill>
                  <a:srgbClr val="199043"/>
                </a:solidFill>
                <a:latin typeface="OGQSAD+ArialMT"/>
                <a:cs typeface="OGQSAD+ArialMT"/>
              </a:rPr>
              <a:t>Урок-игра</a:t>
            </a:r>
          </a:p>
          <a:p>
            <a:pPr marL="0" marR="0">
              <a:lnSpc>
                <a:spcPts val="4915"/>
              </a:lnSpc>
              <a:spcBef>
                <a:spcPts val="364"/>
              </a:spcBef>
              <a:spcAft>
                <a:spcPts val="0"/>
              </a:spcAft>
            </a:pPr>
            <a:r>
              <a:rPr dirty="0" sz="4400">
                <a:solidFill>
                  <a:srgbClr val="199043"/>
                </a:solidFill>
                <a:latin typeface="OGQSAD+ArialMT"/>
                <a:cs typeface="OGQSAD+ArialMT"/>
              </a:rPr>
              <a:t>"Умножение</a:t>
            </a:r>
            <a:r>
              <a:rPr dirty="0" sz="4400">
                <a:solidFill>
                  <a:srgbClr val="199043"/>
                </a:solidFill>
                <a:latin typeface="OGQSAD+ArialMT"/>
                <a:cs typeface="OGQSAD+ArialMT"/>
              </a:rPr>
              <a:t> </a:t>
            </a:r>
            <a:r>
              <a:rPr dirty="0" sz="4400">
                <a:solidFill>
                  <a:srgbClr val="199043"/>
                </a:solidFill>
                <a:latin typeface="OGQSAD+ArialMT"/>
                <a:cs typeface="OGQSAD+ArialMT"/>
              </a:rPr>
              <a:t>дробей".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2309962" y="4250351"/>
            <a:ext cx="4684104" cy="15468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5400"/>
              </a:lnSpc>
              <a:spcBef>
                <a:spcPts val="0"/>
              </a:spcBef>
              <a:spcAft>
                <a:spcPts val="0"/>
              </a:spcAft>
            </a:pPr>
            <a:r>
              <a:rPr dirty="0" sz="5400" b="1">
                <a:solidFill>
                  <a:srgbClr val="4f81bd"/>
                </a:solidFill>
                <a:latin typeface="Calibri"/>
                <a:cs typeface="Calibri"/>
              </a:rPr>
              <a:t>КОСМИЧЕСКОЕ</a:t>
            </a:r>
          </a:p>
          <a:p>
            <a:pPr marL="176471" marR="0">
              <a:lnSpc>
                <a:spcPts val="5400"/>
              </a:lnSpc>
              <a:spcBef>
                <a:spcPts val="1080"/>
              </a:spcBef>
              <a:spcAft>
                <a:spcPts val="0"/>
              </a:spcAft>
            </a:pPr>
            <a:r>
              <a:rPr dirty="0" sz="5400" b="1">
                <a:solidFill>
                  <a:srgbClr val="4f81bd"/>
                </a:solidFill>
                <a:latin typeface="Calibri"/>
                <a:cs typeface="Calibri"/>
              </a:rPr>
              <a:t>ПУТЕШЕСТВИЕ</a:t>
            </a: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</p:spTree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</p:spTree>
  </p:cSld>
  <p:clrMapOvr>
    <a:masterClrMapping/>
  </p:clrMapOvr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</p:spTree>
  </p:cSld>
  <p:clrMapOvr>
    <a:masterClrMapping/>
  </p:clrMapOvr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</p:spTree>
  </p:cSld>
  <p:clrMapOvr>
    <a:masterClrMapping/>
  </p:clrMapOvr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</p:spTree>
  </p:cSld>
  <p:clrMapOvr>
    <a:masterClrMapping/>
  </p:clrMapOvr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</p:spTree>
  </p:cSld>
  <p:clrMapOvr>
    <a:masterClrMapping/>
  </p:clrMapOvr>
</p:sld>
</file>

<file path=ppt/slides/slide19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847016" y="2103170"/>
            <a:ext cx="5244335" cy="88987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850"/>
              </a:lnSpc>
              <a:spcBef>
                <a:spcPts val="50"/>
              </a:spcBef>
              <a:spcAft>
                <a:spcPts val="0"/>
              </a:spcAft>
            </a:pPr>
            <a:r>
              <a:rPr dirty="0" sz="2850">
                <a:solidFill>
                  <a:srgbClr val="333333"/>
                </a:solidFill>
                <a:latin typeface="Batang"/>
                <a:cs typeface="Batang"/>
              </a:rPr>
              <a:t>1.</a:t>
            </a:r>
            <a:r>
              <a:rPr dirty="0" sz="2800">
                <a:solidFill>
                  <a:srgbClr val="333333"/>
                </a:solidFill>
                <a:latin typeface="Batang"/>
                <a:cs typeface="Batang"/>
              </a:rPr>
              <a:t>Чтобы</a:t>
            </a:r>
            <a:r>
              <a:rPr dirty="0" sz="2800">
                <a:solidFill>
                  <a:srgbClr val="333333"/>
                </a:solidFill>
                <a:latin typeface="Batang"/>
                <a:cs typeface="Batang"/>
              </a:rPr>
              <a:t> </a:t>
            </a:r>
            <a:r>
              <a:rPr dirty="0" sz="2800">
                <a:solidFill>
                  <a:srgbClr val="333333"/>
                </a:solidFill>
                <a:latin typeface="Batang"/>
                <a:cs typeface="Batang"/>
              </a:rPr>
              <a:t>умножить</a:t>
            </a:r>
            <a:r>
              <a:rPr dirty="0" sz="2800">
                <a:solidFill>
                  <a:srgbClr val="333333"/>
                </a:solidFill>
                <a:latin typeface="Batang"/>
                <a:cs typeface="Batang"/>
              </a:rPr>
              <a:t> </a:t>
            </a:r>
            <a:r>
              <a:rPr dirty="0" sz="2800">
                <a:solidFill>
                  <a:srgbClr val="333333"/>
                </a:solidFill>
                <a:latin typeface="Batang"/>
                <a:cs typeface="Batang"/>
              </a:rPr>
              <a:t>дробь</a:t>
            </a:r>
            <a:r>
              <a:rPr dirty="0" sz="2800">
                <a:solidFill>
                  <a:srgbClr val="333333"/>
                </a:solidFill>
                <a:latin typeface="Batang"/>
                <a:cs typeface="Batang"/>
              </a:rPr>
              <a:t> </a:t>
            </a:r>
            <a:r>
              <a:rPr dirty="0" sz="2800">
                <a:solidFill>
                  <a:srgbClr val="333333"/>
                </a:solidFill>
                <a:latin typeface="Batang"/>
                <a:cs typeface="Batang"/>
              </a:rPr>
              <a:t>на</a:t>
            </a:r>
          </a:p>
          <a:p>
            <a:pPr marL="342900" marR="0">
              <a:lnSpc>
                <a:spcPts val="2800"/>
              </a:lnSpc>
              <a:spcBef>
                <a:spcPts val="1006"/>
              </a:spcBef>
              <a:spcAft>
                <a:spcPts val="0"/>
              </a:spcAft>
            </a:pPr>
            <a:r>
              <a:rPr dirty="0" sz="2800">
                <a:solidFill>
                  <a:srgbClr val="333333"/>
                </a:solidFill>
                <a:latin typeface="Batang"/>
                <a:cs typeface="Batang"/>
              </a:rPr>
              <a:t>натуральное</a:t>
            </a:r>
            <a:r>
              <a:rPr dirty="0" sz="2800">
                <a:solidFill>
                  <a:srgbClr val="333333"/>
                </a:solidFill>
                <a:latin typeface="Batang"/>
                <a:cs typeface="Batang"/>
              </a:rPr>
              <a:t> </a:t>
            </a:r>
            <a:r>
              <a:rPr dirty="0" sz="2800">
                <a:solidFill>
                  <a:srgbClr val="333333"/>
                </a:solidFill>
                <a:latin typeface="Batang"/>
                <a:cs typeface="Batang"/>
              </a:rPr>
              <a:t>число,</a:t>
            </a:r>
            <a:r>
              <a:rPr dirty="0" sz="2800">
                <a:solidFill>
                  <a:srgbClr val="333333"/>
                </a:solidFill>
                <a:latin typeface="Batang"/>
                <a:cs typeface="Batang"/>
              </a:rPr>
              <a:t> </a:t>
            </a:r>
            <a:r>
              <a:rPr dirty="0" sz="2800">
                <a:solidFill>
                  <a:srgbClr val="333333"/>
                </a:solidFill>
                <a:latin typeface="Batang"/>
                <a:cs typeface="Batang"/>
              </a:rPr>
              <a:t>надо...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847016" y="3211626"/>
            <a:ext cx="6454086" cy="8898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850"/>
              </a:lnSpc>
              <a:spcBef>
                <a:spcPts val="50"/>
              </a:spcBef>
              <a:spcAft>
                <a:spcPts val="0"/>
              </a:spcAft>
            </a:pPr>
            <a:r>
              <a:rPr dirty="0" sz="2850">
                <a:solidFill>
                  <a:srgbClr val="333333"/>
                </a:solidFill>
                <a:latin typeface="Batang"/>
                <a:cs typeface="Batang"/>
              </a:rPr>
              <a:t>2.</a:t>
            </a:r>
            <a:r>
              <a:rPr dirty="0" sz="2800">
                <a:solidFill>
                  <a:srgbClr val="333333"/>
                </a:solidFill>
                <a:latin typeface="Batang"/>
                <a:cs typeface="Batang"/>
              </a:rPr>
              <a:t>Чтобы</a:t>
            </a:r>
            <a:r>
              <a:rPr dirty="0" sz="2800">
                <a:solidFill>
                  <a:srgbClr val="333333"/>
                </a:solidFill>
                <a:latin typeface="Batang"/>
                <a:cs typeface="Batang"/>
              </a:rPr>
              <a:t> </a:t>
            </a:r>
            <a:r>
              <a:rPr dirty="0" sz="2800">
                <a:solidFill>
                  <a:srgbClr val="333333"/>
                </a:solidFill>
                <a:latin typeface="Batang"/>
                <a:cs typeface="Batang"/>
              </a:rPr>
              <a:t>умножить</a:t>
            </a:r>
            <a:r>
              <a:rPr dirty="0" sz="2800">
                <a:solidFill>
                  <a:srgbClr val="333333"/>
                </a:solidFill>
                <a:latin typeface="Batang"/>
                <a:cs typeface="Batang"/>
              </a:rPr>
              <a:t> </a:t>
            </a:r>
            <a:r>
              <a:rPr dirty="0" sz="2800">
                <a:solidFill>
                  <a:srgbClr val="333333"/>
                </a:solidFill>
                <a:latin typeface="Batang"/>
                <a:cs typeface="Batang"/>
              </a:rPr>
              <a:t>дробь</a:t>
            </a:r>
            <a:r>
              <a:rPr dirty="0" sz="2800">
                <a:solidFill>
                  <a:srgbClr val="333333"/>
                </a:solidFill>
                <a:latin typeface="Batang"/>
                <a:cs typeface="Batang"/>
              </a:rPr>
              <a:t> </a:t>
            </a:r>
            <a:r>
              <a:rPr dirty="0" sz="2800">
                <a:solidFill>
                  <a:srgbClr val="333333"/>
                </a:solidFill>
                <a:latin typeface="Batang"/>
                <a:cs typeface="Batang"/>
              </a:rPr>
              <a:t>на</a:t>
            </a:r>
            <a:r>
              <a:rPr dirty="0" sz="2800">
                <a:solidFill>
                  <a:srgbClr val="333333"/>
                </a:solidFill>
                <a:latin typeface="Batang"/>
                <a:cs typeface="Batang"/>
              </a:rPr>
              <a:t> </a:t>
            </a:r>
            <a:r>
              <a:rPr dirty="0" sz="2800">
                <a:solidFill>
                  <a:srgbClr val="333333"/>
                </a:solidFill>
                <a:latin typeface="Batang"/>
                <a:cs typeface="Batang"/>
              </a:rPr>
              <a:t>дробь,</a:t>
            </a:r>
          </a:p>
          <a:p>
            <a:pPr marL="342900" marR="0">
              <a:lnSpc>
                <a:spcPts val="2800"/>
              </a:lnSpc>
              <a:spcBef>
                <a:spcPts val="1006"/>
              </a:spcBef>
              <a:spcAft>
                <a:spcPts val="0"/>
              </a:spcAft>
            </a:pPr>
            <a:r>
              <a:rPr dirty="0" sz="2800">
                <a:solidFill>
                  <a:srgbClr val="333333"/>
                </a:solidFill>
                <a:latin typeface="Batang"/>
                <a:cs typeface="Batang"/>
              </a:rPr>
              <a:t>надо...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847016" y="4320082"/>
            <a:ext cx="5537380" cy="4000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850"/>
              </a:lnSpc>
              <a:spcBef>
                <a:spcPts val="0"/>
              </a:spcBef>
              <a:spcAft>
                <a:spcPts val="0"/>
              </a:spcAft>
            </a:pPr>
            <a:r>
              <a:rPr dirty="0" sz="2850">
                <a:solidFill>
                  <a:srgbClr val="333333"/>
                </a:solidFill>
                <a:latin typeface="Batang"/>
                <a:cs typeface="Batang"/>
              </a:rPr>
              <a:t>3.</a:t>
            </a:r>
            <a:r>
              <a:rPr dirty="0" sz="2800">
                <a:solidFill>
                  <a:srgbClr val="333333"/>
                </a:solidFill>
                <a:latin typeface="Batang"/>
                <a:cs typeface="Batang"/>
              </a:rPr>
              <a:t>Для</a:t>
            </a:r>
            <a:r>
              <a:rPr dirty="0" sz="2800">
                <a:solidFill>
                  <a:srgbClr val="333333"/>
                </a:solidFill>
                <a:latin typeface="Batang"/>
                <a:cs typeface="Batang"/>
              </a:rPr>
              <a:t> </a:t>
            </a:r>
            <a:r>
              <a:rPr dirty="0" sz="2800">
                <a:solidFill>
                  <a:srgbClr val="333333"/>
                </a:solidFill>
                <a:latin typeface="Batang"/>
                <a:cs typeface="Batang"/>
              </a:rPr>
              <a:t>того</a:t>
            </a:r>
            <a:r>
              <a:rPr dirty="0" sz="2800">
                <a:solidFill>
                  <a:srgbClr val="333333"/>
                </a:solidFill>
                <a:latin typeface="Batang"/>
                <a:cs typeface="Batang"/>
              </a:rPr>
              <a:t> </a:t>
            </a:r>
            <a:r>
              <a:rPr dirty="0" sz="2800">
                <a:solidFill>
                  <a:srgbClr val="333333"/>
                </a:solidFill>
                <a:latin typeface="Batang"/>
                <a:cs typeface="Batang"/>
              </a:rPr>
              <a:t>чтобы</a:t>
            </a:r>
            <a:r>
              <a:rPr dirty="0" sz="2800">
                <a:solidFill>
                  <a:srgbClr val="333333"/>
                </a:solidFill>
                <a:latin typeface="Batang"/>
                <a:cs typeface="Batang"/>
              </a:rPr>
              <a:t> </a:t>
            </a:r>
            <a:r>
              <a:rPr dirty="0" sz="2800">
                <a:solidFill>
                  <a:srgbClr val="333333"/>
                </a:solidFill>
                <a:latin typeface="Batang"/>
                <a:cs typeface="Batang"/>
              </a:rPr>
              <a:t>выполнить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189916" y="4816261"/>
            <a:ext cx="6869681" cy="3937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800"/>
              </a:lnSpc>
              <a:spcBef>
                <a:spcPts val="0"/>
              </a:spcBef>
              <a:spcAft>
                <a:spcPts val="0"/>
              </a:spcAft>
            </a:pPr>
            <a:r>
              <a:rPr dirty="0" sz="2800">
                <a:solidFill>
                  <a:srgbClr val="333333"/>
                </a:solidFill>
                <a:latin typeface="Batang"/>
                <a:cs typeface="Batang"/>
              </a:rPr>
              <a:t>умножение</a:t>
            </a:r>
            <a:r>
              <a:rPr dirty="0" sz="2800">
                <a:solidFill>
                  <a:srgbClr val="333333"/>
                </a:solidFill>
                <a:latin typeface="Batang"/>
                <a:cs typeface="Batang"/>
              </a:rPr>
              <a:t> </a:t>
            </a:r>
            <a:r>
              <a:rPr dirty="0" sz="2800">
                <a:solidFill>
                  <a:srgbClr val="333333"/>
                </a:solidFill>
                <a:latin typeface="Batang"/>
                <a:cs typeface="Batang"/>
              </a:rPr>
              <a:t>смешанных</a:t>
            </a:r>
            <a:r>
              <a:rPr dirty="0" sz="2800">
                <a:solidFill>
                  <a:srgbClr val="333333"/>
                </a:solidFill>
                <a:latin typeface="Batang"/>
                <a:cs typeface="Batang"/>
              </a:rPr>
              <a:t> </a:t>
            </a:r>
            <a:r>
              <a:rPr dirty="0" sz="2800">
                <a:solidFill>
                  <a:srgbClr val="333333"/>
                </a:solidFill>
                <a:latin typeface="Batang"/>
                <a:cs typeface="Batang"/>
              </a:rPr>
              <a:t>чисел,</a:t>
            </a:r>
            <a:r>
              <a:rPr dirty="0" sz="2800">
                <a:solidFill>
                  <a:srgbClr val="333333"/>
                </a:solidFill>
                <a:latin typeface="Batang"/>
                <a:cs typeface="Batang"/>
              </a:rPr>
              <a:t> </a:t>
            </a:r>
            <a:r>
              <a:rPr dirty="0" sz="2800">
                <a:solidFill>
                  <a:srgbClr val="333333"/>
                </a:solidFill>
                <a:latin typeface="Batang"/>
                <a:cs typeface="Batang"/>
              </a:rPr>
              <a:t>надо...</a:t>
            </a:r>
          </a:p>
        </p:txBody>
      </p:sp>
    </p:spTree>
  </p:cSld>
  <p:clrMapOvr>
    <a:masterClrMapping/>
  </p:clrMapOvr>
</p:sld>
</file>

<file path=ppt/slides/slide20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</p:spTree>
  </p:cSld>
  <p:clrMapOvr>
    <a:masterClrMapping/>
  </p:clrMapOvr>
</p:sld>
</file>

<file path=ppt/slides/slide21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862798" y="536726"/>
            <a:ext cx="334714" cy="78724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402"/>
              </a:lnSpc>
              <a:spcBef>
                <a:spcPts val="0"/>
              </a:spcBef>
              <a:spcAft>
                <a:spcPts val="0"/>
              </a:spcAft>
            </a:pPr>
            <a:r>
              <a:rPr dirty="0" sz="2400">
                <a:solidFill>
                  <a:srgbClr val="002060"/>
                </a:solidFill>
                <a:latin typeface="AKLLSM+CambriaMath"/>
                <a:cs typeface="AKLLSM+CambriaMath"/>
              </a:rPr>
              <a:t>ꢀ</a:t>
            </a:r>
          </a:p>
          <a:p>
            <a:pPr marL="0" marR="0">
              <a:lnSpc>
                <a:spcPts val="2402"/>
              </a:lnSpc>
              <a:spcBef>
                <a:spcPts val="1094"/>
              </a:spcBef>
              <a:spcAft>
                <a:spcPts val="0"/>
              </a:spcAft>
            </a:pPr>
            <a:r>
              <a:rPr dirty="0" sz="2400">
                <a:solidFill>
                  <a:srgbClr val="002060"/>
                </a:solidFill>
                <a:latin typeface="AKLLSM+CambriaMath"/>
                <a:cs typeface="AKLLSM+CambriaMath"/>
              </a:rPr>
              <a:t>ꢁ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943822" y="536726"/>
            <a:ext cx="334714" cy="78724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402"/>
              </a:lnSpc>
              <a:spcBef>
                <a:spcPts val="0"/>
              </a:spcBef>
              <a:spcAft>
                <a:spcPts val="0"/>
              </a:spcAft>
            </a:pPr>
            <a:r>
              <a:rPr dirty="0" sz="2400">
                <a:solidFill>
                  <a:srgbClr val="002060"/>
                </a:solidFill>
                <a:latin typeface="AKLLSM+CambriaMath"/>
                <a:cs typeface="AKLLSM+CambriaMath"/>
              </a:rPr>
              <a:t>ꢃ</a:t>
            </a:r>
          </a:p>
          <a:p>
            <a:pPr marL="0" marR="0">
              <a:lnSpc>
                <a:spcPts val="2402"/>
              </a:lnSpc>
              <a:spcBef>
                <a:spcPts val="1094"/>
              </a:spcBef>
              <a:spcAft>
                <a:spcPts val="0"/>
              </a:spcAft>
            </a:pPr>
            <a:r>
              <a:rPr dirty="0" sz="2400">
                <a:solidFill>
                  <a:srgbClr val="002060"/>
                </a:solidFill>
                <a:latin typeface="AKLLSM+CambriaMath"/>
                <a:cs typeface="AKLLSM+CambriaMath"/>
              </a:rPr>
              <a:t>ꢄ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5319672" y="644355"/>
            <a:ext cx="321171" cy="78724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402"/>
              </a:lnSpc>
              <a:spcBef>
                <a:spcPts val="0"/>
              </a:spcBef>
              <a:spcAft>
                <a:spcPts val="0"/>
              </a:spcAft>
            </a:pPr>
            <a:r>
              <a:rPr dirty="0" sz="2400">
                <a:solidFill>
                  <a:srgbClr val="000000"/>
                </a:solidFill>
                <a:latin typeface="AKLLSM+CambriaMath"/>
                <a:cs typeface="AKLLSM+CambriaMath"/>
              </a:rPr>
              <a:t>3</a:t>
            </a:r>
          </a:p>
          <a:p>
            <a:pPr marL="0" marR="0">
              <a:lnSpc>
                <a:spcPts val="2402"/>
              </a:lnSpc>
              <a:spcBef>
                <a:spcPts val="1094"/>
              </a:spcBef>
              <a:spcAft>
                <a:spcPts val="0"/>
              </a:spcAft>
            </a:pPr>
            <a:r>
              <a:rPr dirty="0" sz="2400">
                <a:solidFill>
                  <a:srgbClr val="000000"/>
                </a:solidFill>
                <a:latin typeface="AKLLSM+CambriaMath"/>
                <a:cs typeface="AKLLSM+CambriaMath"/>
              </a:rPr>
              <a:t>5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6649153" y="674831"/>
            <a:ext cx="321171" cy="78724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402"/>
              </a:lnSpc>
              <a:spcBef>
                <a:spcPts val="0"/>
              </a:spcBef>
              <a:spcAft>
                <a:spcPts val="0"/>
              </a:spcAft>
            </a:pPr>
            <a:r>
              <a:rPr dirty="0" sz="2400">
                <a:solidFill>
                  <a:srgbClr val="000000"/>
                </a:solidFill>
                <a:latin typeface="AKLLSM+CambriaMath"/>
                <a:cs typeface="AKLLSM+CambriaMath"/>
              </a:rPr>
              <a:t>1</a:t>
            </a:r>
          </a:p>
          <a:p>
            <a:pPr marL="0" marR="0">
              <a:lnSpc>
                <a:spcPts val="2402"/>
              </a:lnSpc>
              <a:spcBef>
                <a:spcPts val="1094"/>
              </a:spcBef>
              <a:spcAft>
                <a:spcPts val="0"/>
              </a:spcAft>
            </a:pPr>
            <a:r>
              <a:rPr dirty="0" sz="2400">
                <a:solidFill>
                  <a:srgbClr val="000000"/>
                </a:solidFill>
                <a:latin typeface="AKLLSM+CambriaMath"/>
                <a:cs typeface="AKLLSM+CambriaMath"/>
              </a:rPr>
              <a:t>8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1112417" y="797443"/>
            <a:ext cx="917443" cy="34319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402"/>
              </a:lnSpc>
              <a:spcBef>
                <a:spcPts val="0"/>
              </a:spcBef>
              <a:spcAft>
                <a:spcPts val="0"/>
              </a:spcAft>
            </a:pPr>
            <a:r>
              <a:rPr dirty="0" sz="2400">
                <a:solidFill>
                  <a:srgbClr val="002060"/>
                </a:solidFill>
                <a:latin typeface="AKLLSM+CambriaMath"/>
                <a:cs typeface="AKLLSM+CambriaMath"/>
              </a:rPr>
              <a:t>+</a:t>
            </a:r>
            <a:r>
              <a:rPr dirty="0" sz="2400" spc="-856">
                <a:solidFill>
                  <a:srgbClr val="002060"/>
                </a:solidFill>
                <a:latin typeface="AKLLSM+CambriaMath"/>
                <a:cs typeface="AKLLSM+CambriaMath"/>
              </a:rPr>
              <a:t>ꢂ</a:t>
            </a:r>
            <a:r>
              <a:rPr dirty="0" sz="2400">
                <a:solidFill>
                  <a:srgbClr val="002060"/>
                </a:solidFill>
                <a:latin typeface="AKLLSM+CambriaMath"/>
                <a:cs typeface="AKLLSM+CambriaMath"/>
              </a:rPr>
              <a:t>=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5487947" y="905072"/>
            <a:ext cx="535185" cy="34319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402"/>
              </a:lnSpc>
              <a:spcBef>
                <a:spcPts val="0"/>
              </a:spcBef>
              <a:spcAft>
                <a:spcPts val="0"/>
              </a:spcAft>
            </a:pPr>
            <a:r>
              <a:rPr dirty="0" sz="2400">
                <a:solidFill>
                  <a:srgbClr val="000000"/>
                </a:solidFill>
                <a:latin typeface="AKLLSM+CambriaMath"/>
                <a:cs typeface="AKLLSM+CambriaMath"/>
              </a:rPr>
              <a:t>ꢊꢊМ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6817428" y="935548"/>
            <a:ext cx="469552" cy="34319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402"/>
              </a:lnSpc>
              <a:spcBef>
                <a:spcPts val="0"/>
              </a:spcBef>
              <a:spcAft>
                <a:spcPts val="0"/>
              </a:spcAft>
            </a:pPr>
            <a:r>
              <a:rPr dirty="0" sz="2400">
                <a:solidFill>
                  <a:srgbClr val="000000"/>
                </a:solidFill>
                <a:latin typeface="AKLLSM+CambriaMath"/>
                <a:cs typeface="AKLLSM+CambriaMath"/>
              </a:rPr>
              <a:t>ꢊꢊУ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6913472" y="1987528"/>
            <a:ext cx="321171" cy="34319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402"/>
              </a:lnSpc>
              <a:spcBef>
                <a:spcPts val="0"/>
              </a:spcBef>
              <a:spcAft>
                <a:spcPts val="0"/>
              </a:spcAft>
            </a:pPr>
            <a:r>
              <a:rPr dirty="0" sz="2400">
                <a:solidFill>
                  <a:srgbClr val="000000"/>
                </a:solidFill>
                <a:latin typeface="AKLLSM+CambriaMath"/>
                <a:cs typeface="AKLLSM+CambriaMath"/>
              </a:rPr>
              <a:t>1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5544830" y="2010448"/>
            <a:ext cx="321171" cy="34319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402"/>
              </a:lnSpc>
              <a:spcBef>
                <a:spcPts val="0"/>
              </a:spcBef>
              <a:spcAft>
                <a:spcPts val="0"/>
              </a:spcAft>
            </a:pPr>
            <a:r>
              <a:rPr dirty="0" sz="2400">
                <a:solidFill>
                  <a:srgbClr val="000000"/>
                </a:solidFill>
                <a:latin typeface="AKLLSM+CambriaMath"/>
                <a:cs typeface="AKLLSM+CambriaMath"/>
              </a:rPr>
              <a:t>3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6745197" y="2248245"/>
            <a:ext cx="812204" cy="34319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402"/>
              </a:lnSpc>
              <a:spcBef>
                <a:spcPts val="0"/>
              </a:spcBef>
              <a:spcAft>
                <a:spcPts val="0"/>
              </a:spcAft>
            </a:pPr>
            <a:r>
              <a:rPr dirty="0" sz="2400">
                <a:solidFill>
                  <a:srgbClr val="000000"/>
                </a:solidFill>
                <a:latin typeface="AKLLSM+CambriaMath"/>
                <a:cs typeface="AKLLSM+CambriaMath"/>
              </a:rPr>
              <a:t>4</a:t>
            </a:r>
            <a:r>
              <a:rPr dirty="0" sz="2400" spc="72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000000"/>
                </a:solidFill>
                <a:latin typeface="AKLLSM+CambriaMath"/>
                <a:cs typeface="AKLLSM+CambriaMath"/>
              </a:rPr>
              <a:t>ꢊꢊА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5376555" y="2271165"/>
            <a:ext cx="820390" cy="34319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402"/>
              </a:lnSpc>
              <a:spcBef>
                <a:spcPts val="0"/>
              </a:spcBef>
              <a:spcAft>
                <a:spcPts val="0"/>
              </a:spcAft>
            </a:pPr>
            <a:r>
              <a:rPr dirty="0" sz="2400">
                <a:solidFill>
                  <a:srgbClr val="000000"/>
                </a:solidFill>
                <a:latin typeface="AKLLSM+CambriaMath"/>
                <a:cs typeface="AKLLSM+CambriaMath"/>
              </a:rPr>
              <a:t>4</a:t>
            </a:r>
            <a:r>
              <a:rPr dirty="0" sz="2400" spc="72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000000"/>
                </a:solidFill>
                <a:latin typeface="AKLLSM+CambriaMath"/>
                <a:cs typeface="AKLLSM+CambriaMath"/>
              </a:rPr>
              <a:t>ꢊꢊК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6913472" y="2431572"/>
            <a:ext cx="321171" cy="34319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402"/>
              </a:lnSpc>
              <a:spcBef>
                <a:spcPts val="0"/>
              </a:spcBef>
              <a:spcAft>
                <a:spcPts val="0"/>
              </a:spcAft>
            </a:pPr>
            <a:r>
              <a:rPr dirty="0" sz="2400">
                <a:solidFill>
                  <a:srgbClr val="000000"/>
                </a:solidFill>
                <a:latin typeface="AKLLSM+CambriaMath"/>
                <a:cs typeface="AKLLSM+CambriaMath"/>
              </a:rPr>
              <a:t>8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5544830" y="2454492"/>
            <a:ext cx="321171" cy="34319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402"/>
              </a:lnSpc>
              <a:spcBef>
                <a:spcPts val="0"/>
              </a:spcBef>
              <a:spcAft>
                <a:spcPts val="0"/>
              </a:spcAft>
            </a:pPr>
            <a:r>
              <a:rPr dirty="0" sz="2400">
                <a:solidFill>
                  <a:srgbClr val="000000"/>
                </a:solidFill>
                <a:latin typeface="AKLLSM+CambriaMath"/>
                <a:cs typeface="AKLLSM+CambriaMath"/>
              </a:rPr>
              <a:t>8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5270565" y="3496254"/>
            <a:ext cx="321171" cy="34319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402"/>
              </a:lnSpc>
              <a:spcBef>
                <a:spcPts val="0"/>
              </a:spcBef>
              <a:spcAft>
                <a:spcPts val="0"/>
              </a:spcAft>
            </a:pPr>
            <a:r>
              <a:rPr dirty="0" sz="2400">
                <a:solidFill>
                  <a:srgbClr val="000000"/>
                </a:solidFill>
                <a:latin typeface="AKLLSM+CambriaMath"/>
                <a:cs typeface="AKLLSM+CambriaMath"/>
              </a:rPr>
              <a:t>3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6634072" y="3496254"/>
            <a:ext cx="321171" cy="34319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402"/>
              </a:lnSpc>
              <a:spcBef>
                <a:spcPts val="0"/>
              </a:spcBef>
              <a:spcAft>
                <a:spcPts val="0"/>
              </a:spcAft>
            </a:pPr>
            <a:r>
              <a:rPr dirty="0" sz="2400">
                <a:solidFill>
                  <a:srgbClr val="000000"/>
                </a:solidFill>
                <a:latin typeface="AKLLSM+CambriaMath"/>
                <a:cs typeface="AKLLSM+CambriaMath"/>
              </a:rPr>
              <a:t>5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8089906" y="3480975"/>
            <a:ext cx="990534" cy="78724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68275" marR="0">
              <a:lnSpc>
                <a:spcPts val="2402"/>
              </a:lnSpc>
              <a:spcBef>
                <a:spcPts val="0"/>
              </a:spcBef>
              <a:spcAft>
                <a:spcPts val="0"/>
              </a:spcAft>
            </a:pPr>
            <a:r>
              <a:rPr dirty="0" sz="2400">
                <a:solidFill>
                  <a:srgbClr val="000000"/>
                </a:solidFill>
                <a:latin typeface="AKLLSM+CambriaMath"/>
                <a:cs typeface="AKLLSM+CambriaMath"/>
              </a:rPr>
              <a:t>10</a:t>
            </a:r>
          </a:p>
          <a:p>
            <a:pPr marL="0" marR="0">
              <a:lnSpc>
                <a:spcPts val="2052"/>
              </a:lnSpc>
              <a:spcBef>
                <a:spcPts val="0"/>
              </a:spcBef>
              <a:spcAft>
                <a:spcPts val="0"/>
              </a:spcAft>
            </a:pPr>
            <a:r>
              <a:rPr dirty="0" sz="2400">
                <a:solidFill>
                  <a:srgbClr val="000000"/>
                </a:solidFill>
                <a:latin typeface="AKLLSM+CambriaMath"/>
                <a:cs typeface="AKLLSM+CambriaMath"/>
              </a:rPr>
              <a:t>2</a:t>
            </a:r>
            <a:r>
              <a:rPr dirty="0" sz="2400" spc="204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000000"/>
                </a:solidFill>
                <a:latin typeface="AKLLSM+CambriaMath"/>
                <a:cs typeface="AKLLSM+CambriaMath"/>
              </a:rPr>
              <a:t>ꢊꢊД</a:t>
            </a:r>
          </a:p>
          <a:p>
            <a:pPr marL="168275" marR="0">
              <a:lnSpc>
                <a:spcPts val="1443"/>
              </a:lnSpc>
              <a:spcBef>
                <a:spcPts val="0"/>
              </a:spcBef>
              <a:spcAft>
                <a:spcPts val="0"/>
              </a:spcAft>
            </a:pPr>
            <a:r>
              <a:rPr dirty="0" sz="2400">
                <a:solidFill>
                  <a:srgbClr val="000000"/>
                </a:solidFill>
                <a:latin typeface="AKLLSM+CambriaMath"/>
                <a:cs typeface="AKLLSM+CambriaMath"/>
              </a:rPr>
              <a:t>18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5607115" y="3756971"/>
            <a:ext cx="524023" cy="34319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402"/>
              </a:lnSpc>
              <a:spcBef>
                <a:spcPts val="0"/>
              </a:spcBef>
              <a:spcAft>
                <a:spcPts val="0"/>
              </a:spcAft>
            </a:pPr>
            <a:r>
              <a:rPr dirty="0" sz="2400">
                <a:solidFill>
                  <a:srgbClr val="000000"/>
                </a:solidFill>
                <a:latin typeface="AKLLSM+CambriaMath"/>
                <a:cs typeface="AKLLSM+CambriaMath"/>
              </a:rPr>
              <a:t>ꢊꢊФ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6970622" y="3756971"/>
            <a:ext cx="495895" cy="34319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402"/>
              </a:lnSpc>
              <a:spcBef>
                <a:spcPts val="0"/>
              </a:spcBef>
              <a:spcAft>
                <a:spcPts val="0"/>
              </a:spcAft>
            </a:pPr>
            <a:r>
              <a:rPr dirty="0" sz="2400">
                <a:solidFill>
                  <a:srgbClr val="000000"/>
                </a:solidFill>
                <a:latin typeface="AKLLSM+CambriaMath"/>
                <a:cs typeface="AKLLSM+CambriaMath"/>
              </a:rPr>
              <a:t>ꢊꢊН</a:t>
            </a:r>
          </a:p>
        </p:txBody>
      </p:sp>
      <p:sp>
        <p:nvSpPr>
          <p:cNvPr id="21" name="object 21"/>
          <p:cNvSpPr txBox="1"/>
          <p:nvPr/>
        </p:nvSpPr>
        <p:spPr>
          <a:xfrm>
            <a:off x="5270565" y="3940298"/>
            <a:ext cx="489942" cy="34319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402"/>
              </a:lnSpc>
              <a:spcBef>
                <a:spcPts val="0"/>
              </a:spcBef>
              <a:spcAft>
                <a:spcPts val="0"/>
              </a:spcAft>
            </a:pPr>
            <a:r>
              <a:rPr dirty="0" sz="2400">
                <a:solidFill>
                  <a:srgbClr val="000000"/>
                </a:solidFill>
                <a:latin typeface="AKLLSM+CambriaMath"/>
                <a:cs typeface="AKLLSM+CambriaMath"/>
              </a:rPr>
              <a:t>12</a:t>
            </a:r>
          </a:p>
        </p:txBody>
      </p:sp>
      <p:sp>
        <p:nvSpPr>
          <p:cNvPr id="22" name="object 22"/>
          <p:cNvSpPr txBox="1"/>
          <p:nvPr/>
        </p:nvSpPr>
        <p:spPr>
          <a:xfrm>
            <a:off x="6634072" y="3940298"/>
            <a:ext cx="489942" cy="34319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402"/>
              </a:lnSpc>
              <a:spcBef>
                <a:spcPts val="0"/>
              </a:spcBef>
              <a:spcAft>
                <a:spcPts val="0"/>
              </a:spcAft>
            </a:pPr>
            <a:r>
              <a:rPr dirty="0" sz="2400">
                <a:solidFill>
                  <a:srgbClr val="000000"/>
                </a:solidFill>
                <a:latin typeface="AKLLSM+CambriaMath"/>
                <a:cs typeface="AKLLSM+CambriaMath"/>
              </a:rPr>
              <a:t>18</a:t>
            </a:r>
          </a:p>
        </p:txBody>
      </p:sp>
      <p:sp>
        <p:nvSpPr>
          <p:cNvPr id="23" name="object 23"/>
          <p:cNvSpPr txBox="1"/>
          <p:nvPr/>
        </p:nvSpPr>
        <p:spPr>
          <a:xfrm>
            <a:off x="2151039" y="4060611"/>
            <a:ext cx="365100" cy="39404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802"/>
              </a:lnSpc>
              <a:spcBef>
                <a:spcPts val="0"/>
              </a:spcBef>
              <a:spcAft>
                <a:spcPts val="0"/>
              </a:spcAft>
            </a:pPr>
            <a:r>
              <a:rPr dirty="0" sz="2800">
                <a:solidFill>
                  <a:srgbClr val="002060"/>
                </a:solidFill>
                <a:latin typeface="AKLLSM+CambriaMath"/>
                <a:cs typeface="AKLLSM+CambriaMath"/>
              </a:rPr>
              <a:t>ꢆ</a:t>
            </a:r>
          </a:p>
        </p:txBody>
      </p:sp>
      <p:sp>
        <p:nvSpPr>
          <p:cNvPr id="24" name="object 24"/>
          <p:cNvSpPr txBox="1"/>
          <p:nvPr/>
        </p:nvSpPr>
        <p:spPr>
          <a:xfrm>
            <a:off x="3603792" y="4060611"/>
            <a:ext cx="365100" cy="91209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802"/>
              </a:lnSpc>
              <a:spcBef>
                <a:spcPts val="0"/>
              </a:spcBef>
              <a:spcAft>
                <a:spcPts val="0"/>
              </a:spcAft>
            </a:pPr>
            <a:r>
              <a:rPr dirty="0" sz="2800">
                <a:solidFill>
                  <a:srgbClr val="002060"/>
                </a:solidFill>
                <a:latin typeface="AKLLSM+CambriaMath"/>
                <a:cs typeface="AKLLSM+CambriaMath"/>
              </a:rPr>
              <a:t>ꢆ</a:t>
            </a:r>
          </a:p>
          <a:p>
            <a:pPr marL="0" marR="0">
              <a:lnSpc>
                <a:spcPts val="2802"/>
              </a:lnSpc>
              <a:spcBef>
                <a:spcPts val="1276"/>
              </a:spcBef>
              <a:spcAft>
                <a:spcPts val="0"/>
              </a:spcAft>
            </a:pPr>
            <a:r>
              <a:rPr dirty="0" sz="2800">
                <a:solidFill>
                  <a:srgbClr val="002060"/>
                </a:solidFill>
                <a:latin typeface="AKLLSM+CambriaMath"/>
                <a:cs typeface="AKLLSM+CambriaMath"/>
              </a:rPr>
              <a:t>ꢉ</a:t>
            </a:r>
          </a:p>
        </p:txBody>
      </p:sp>
      <p:sp>
        <p:nvSpPr>
          <p:cNvPr id="25" name="object 25"/>
          <p:cNvSpPr txBox="1"/>
          <p:nvPr/>
        </p:nvSpPr>
        <p:spPr>
          <a:xfrm>
            <a:off x="1938314" y="4364781"/>
            <a:ext cx="1817853" cy="39404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802"/>
              </a:lnSpc>
              <a:spcBef>
                <a:spcPts val="0"/>
              </a:spcBef>
              <a:spcAft>
                <a:spcPts val="0"/>
              </a:spcAft>
            </a:pPr>
            <a:r>
              <a:rPr dirty="0" sz="2800">
                <a:solidFill>
                  <a:srgbClr val="002060"/>
                </a:solidFill>
                <a:latin typeface="AKLLSM+CambriaMath"/>
                <a:cs typeface="AKLLSM+CambriaMath"/>
              </a:rPr>
              <a:t>ꢅ</a:t>
            </a:r>
            <a:r>
              <a:rPr dirty="0" sz="2800" spc="159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dirty="0" sz="2800">
                <a:solidFill>
                  <a:srgbClr val="002060"/>
                </a:solidFill>
                <a:latin typeface="AKLLSM+CambriaMath"/>
                <a:cs typeface="AKLLSM+CambriaMath"/>
              </a:rPr>
              <a:t>+</a:t>
            </a:r>
            <a:r>
              <a:rPr dirty="0" sz="2800" spc="-830">
                <a:solidFill>
                  <a:srgbClr val="002060"/>
                </a:solidFill>
                <a:latin typeface="AKLLSM+CambriaMath"/>
                <a:cs typeface="AKLLSM+CambriaMath"/>
              </a:rPr>
              <a:t>ꢈ</a:t>
            </a:r>
            <a:r>
              <a:rPr dirty="0" sz="2800">
                <a:solidFill>
                  <a:srgbClr val="002060"/>
                </a:solidFill>
                <a:latin typeface="AKLLSM+CambriaMath"/>
                <a:cs typeface="AKLLSM+CambriaMath"/>
              </a:rPr>
              <a:t>=</a:t>
            </a:r>
            <a:r>
              <a:rPr dirty="0" sz="2800" spc="-87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dirty="0" sz="2800">
                <a:solidFill>
                  <a:srgbClr val="002060"/>
                </a:solidFill>
                <a:latin typeface="AKLLSM+CambriaMath"/>
                <a:cs typeface="AKLLSM+CambriaMath"/>
              </a:rPr>
              <a:t>ꢅ</a:t>
            </a:r>
          </a:p>
        </p:txBody>
      </p:sp>
      <p:sp>
        <p:nvSpPr>
          <p:cNvPr id="26" name="object 26"/>
          <p:cNvSpPr txBox="1"/>
          <p:nvPr/>
        </p:nvSpPr>
        <p:spPr>
          <a:xfrm>
            <a:off x="2151039" y="4578662"/>
            <a:ext cx="365100" cy="39404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802"/>
              </a:lnSpc>
              <a:spcBef>
                <a:spcPts val="0"/>
              </a:spcBef>
              <a:spcAft>
                <a:spcPts val="0"/>
              </a:spcAft>
            </a:pPr>
            <a:r>
              <a:rPr dirty="0" sz="2800">
                <a:solidFill>
                  <a:srgbClr val="002060"/>
                </a:solidFill>
                <a:latin typeface="AKLLSM+CambriaMath"/>
                <a:cs typeface="AKLLSM+CambriaMath"/>
              </a:rPr>
              <a:t>ꢇ</a:t>
            </a:r>
          </a:p>
        </p:txBody>
      </p:sp>
    </p:spTree>
  </p:cSld>
  <p:clrMapOvr>
    <a:masterClrMapping/>
  </p:clrMapOvr>
</p:sld>
</file>

<file path=ppt/slides/slide22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</p:spTree>
  </p:cSld>
  <p:clrMapOvr>
    <a:masterClrMapping/>
  </p:clrMapOvr>
</p:sld>
</file>

<file path=ppt/slides/slide23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2647215" y="417234"/>
            <a:ext cx="1139998" cy="159148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000"/>
              </a:lnSpc>
              <a:spcBef>
                <a:spcPts val="0"/>
              </a:spcBef>
              <a:spcAft>
                <a:spcPts val="0"/>
              </a:spcAft>
            </a:pPr>
            <a:r>
              <a:rPr dirty="0" sz="2000" b="1">
                <a:solidFill>
                  <a:srgbClr val="000000"/>
                </a:solidFill>
                <a:latin typeface="Calibri"/>
                <a:cs typeface="Calibri"/>
              </a:rPr>
              <a:t>ЛЮБОВЬ</a:t>
            </a:r>
          </a:p>
          <a:p>
            <a:pPr marL="44244" marR="0">
              <a:lnSpc>
                <a:spcPts val="2000"/>
              </a:lnSpc>
              <a:spcBef>
                <a:spcPts val="8231"/>
              </a:spcBef>
              <a:spcAft>
                <a:spcPts val="0"/>
              </a:spcAft>
            </a:pPr>
            <a:r>
              <a:rPr dirty="0" sz="2000" b="1">
                <a:solidFill>
                  <a:srgbClr val="000000"/>
                </a:solidFill>
                <a:latin typeface="Calibri"/>
                <a:cs typeface="Calibri"/>
              </a:rPr>
              <a:t>МОЯ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4921828" y="417234"/>
            <a:ext cx="711745" cy="2921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000"/>
              </a:lnSpc>
              <a:spcBef>
                <a:spcPts val="0"/>
              </a:spcBef>
              <a:spcAft>
                <a:spcPts val="0"/>
              </a:spcAft>
            </a:pPr>
            <a:r>
              <a:rPr dirty="0" sz="2000" b="1">
                <a:solidFill>
                  <a:srgbClr val="000000"/>
                </a:solidFill>
                <a:latin typeface="Calibri"/>
                <a:cs typeface="Calibri"/>
              </a:rPr>
              <a:t>МОЙ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847016" y="1263904"/>
            <a:ext cx="675158" cy="2921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000"/>
              </a:lnSpc>
              <a:spcBef>
                <a:spcPts val="0"/>
              </a:spcBef>
              <a:spcAft>
                <a:spcPts val="0"/>
              </a:spcAft>
            </a:pPr>
            <a:r>
              <a:rPr dirty="0" sz="2000" b="1">
                <a:solidFill>
                  <a:srgbClr val="000000"/>
                </a:solidFill>
                <a:latin typeface="Calibri"/>
                <a:cs typeface="Calibri"/>
              </a:rPr>
              <a:t>МИР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5730264" y="1516560"/>
            <a:ext cx="1416694" cy="2921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000"/>
              </a:lnSpc>
              <a:spcBef>
                <a:spcPts val="0"/>
              </a:spcBef>
              <a:spcAft>
                <a:spcPts val="0"/>
              </a:spcAft>
            </a:pPr>
            <a:r>
              <a:rPr dirty="0" sz="2000" b="1">
                <a:solidFill>
                  <a:srgbClr val="000000"/>
                </a:solidFill>
                <a:latin typeface="Calibri"/>
                <a:cs typeface="Calibri"/>
              </a:rPr>
              <a:t>ОТЕЧЕСТВО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7111712" y="2525013"/>
            <a:ext cx="1209699" cy="2921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000"/>
              </a:lnSpc>
              <a:spcBef>
                <a:spcPts val="0"/>
              </a:spcBef>
              <a:spcAft>
                <a:spcPts val="0"/>
              </a:spcAft>
            </a:pPr>
            <a:r>
              <a:rPr dirty="0" sz="2000" b="1">
                <a:solidFill>
                  <a:srgbClr val="000000"/>
                </a:solidFill>
                <a:latin typeface="Calibri"/>
                <a:cs typeface="Calibri"/>
              </a:rPr>
              <a:t>СВЯТЫНЯ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847016" y="2725068"/>
            <a:ext cx="803399" cy="2921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000"/>
              </a:lnSpc>
              <a:spcBef>
                <a:spcPts val="0"/>
              </a:spcBef>
              <a:spcAft>
                <a:spcPts val="0"/>
              </a:spcAft>
            </a:pPr>
            <a:r>
              <a:rPr dirty="0" sz="2000" b="1">
                <a:solidFill>
                  <a:srgbClr val="000000"/>
                </a:solidFill>
                <a:latin typeface="Calibri"/>
                <a:cs typeface="Calibri"/>
              </a:rPr>
              <a:t>ХРАМ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4378903" y="2723359"/>
            <a:ext cx="693638" cy="2921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000"/>
              </a:lnSpc>
              <a:spcBef>
                <a:spcPts val="0"/>
              </a:spcBef>
              <a:spcAft>
                <a:spcPts val="0"/>
              </a:spcAft>
            </a:pPr>
            <a:r>
              <a:rPr dirty="0" sz="2000" b="1">
                <a:solidFill>
                  <a:srgbClr val="000000"/>
                </a:solidFill>
                <a:latin typeface="Calibri"/>
                <a:cs typeface="Calibri"/>
              </a:rPr>
              <a:t>ВЕСЬ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5809694" y="3123469"/>
            <a:ext cx="670073" cy="2921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000"/>
              </a:lnSpc>
              <a:spcBef>
                <a:spcPts val="0"/>
              </a:spcBef>
              <a:spcAft>
                <a:spcPts val="0"/>
              </a:spcAft>
            </a:pPr>
            <a:r>
              <a:rPr dirty="0" sz="2000" b="1">
                <a:solidFill>
                  <a:srgbClr val="000000"/>
                </a:solidFill>
                <a:latin typeface="Calibri"/>
                <a:cs typeface="Calibri"/>
              </a:rPr>
              <a:t>МОЕ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4489871" y="4602084"/>
            <a:ext cx="1457002" cy="2921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000"/>
              </a:lnSpc>
              <a:spcBef>
                <a:spcPts val="0"/>
              </a:spcBef>
              <a:spcAft>
                <a:spcPts val="0"/>
              </a:spcAft>
            </a:pPr>
            <a:r>
              <a:rPr dirty="0" sz="2000" b="1">
                <a:solidFill>
                  <a:srgbClr val="000000"/>
                </a:solidFill>
                <a:latin typeface="Calibri"/>
                <a:cs typeface="Calibri"/>
              </a:rPr>
              <a:t>ВСЕЛЕННАЯ</a:t>
            </a:r>
          </a:p>
        </p:txBody>
      </p:sp>
    </p:spTree>
  </p:cSld>
  <p:clrMapOvr>
    <a:masterClrMapping/>
  </p:clrMapOvr>
</p:sld>
</file>

<file path=ppt/slides/slide24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855128" y="964971"/>
            <a:ext cx="5820936" cy="211074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4800"/>
              </a:lnSpc>
              <a:spcBef>
                <a:spcPts val="0"/>
              </a:spcBef>
              <a:spcAft>
                <a:spcPts val="0"/>
              </a:spcAft>
            </a:pPr>
            <a:r>
              <a:rPr dirty="0" sz="4800">
                <a:solidFill>
                  <a:srgbClr val="002060"/>
                </a:solidFill>
                <a:latin typeface="Mistral"/>
                <a:cs typeface="Mistral"/>
              </a:rPr>
              <a:t>Весь</a:t>
            </a:r>
            <a:r>
              <a:rPr dirty="0" sz="4800">
                <a:solidFill>
                  <a:srgbClr val="002060"/>
                </a:solidFill>
                <a:latin typeface="Mistral"/>
                <a:cs typeface="Mistral"/>
              </a:rPr>
              <a:t> </a:t>
            </a:r>
            <a:r>
              <a:rPr dirty="0" sz="4800">
                <a:solidFill>
                  <a:srgbClr val="002060"/>
                </a:solidFill>
                <a:latin typeface="Mistral"/>
                <a:cs typeface="Mistral"/>
              </a:rPr>
              <a:t>мир</a:t>
            </a:r>
            <a:r>
              <a:rPr dirty="0" sz="4800">
                <a:solidFill>
                  <a:srgbClr val="002060"/>
                </a:solidFill>
                <a:latin typeface="Mistral"/>
                <a:cs typeface="Mistral"/>
              </a:rPr>
              <a:t> </a:t>
            </a:r>
            <a:r>
              <a:rPr dirty="0" sz="4800">
                <a:solidFill>
                  <a:srgbClr val="002060"/>
                </a:solidFill>
                <a:latin typeface="Mistral"/>
                <a:cs typeface="Mistral"/>
              </a:rPr>
              <a:t>–</a:t>
            </a:r>
            <a:r>
              <a:rPr dirty="0" sz="4800">
                <a:solidFill>
                  <a:srgbClr val="002060"/>
                </a:solidFill>
                <a:latin typeface="Mistral"/>
                <a:cs typeface="Mistral"/>
              </a:rPr>
              <a:t> </a:t>
            </a:r>
            <a:r>
              <a:rPr dirty="0" sz="4800">
                <a:solidFill>
                  <a:srgbClr val="002060"/>
                </a:solidFill>
                <a:latin typeface="Mistral"/>
                <a:cs typeface="Mistral"/>
              </a:rPr>
              <a:t>мой</a:t>
            </a:r>
            <a:r>
              <a:rPr dirty="0" sz="4800">
                <a:solidFill>
                  <a:srgbClr val="002060"/>
                </a:solidFill>
                <a:latin typeface="Mistral"/>
                <a:cs typeface="Mistral"/>
              </a:rPr>
              <a:t> </a:t>
            </a:r>
            <a:r>
              <a:rPr dirty="0" sz="4800">
                <a:solidFill>
                  <a:srgbClr val="002060"/>
                </a:solidFill>
                <a:latin typeface="Mistral"/>
                <a:cs typeface="Mistral"/>
              </a:rPr>
              <a:t>храм,</a:t>
            </a:r>
          </a:p>
          <a:p>
            <a:pPr marL="0" marR="0">
              <a:lnSpc>
                <a:spcPts val="4800"/>
              </a:lnSpc>
              <a:spcBef>
                <a:spcPts val="960"/>
              </a:spcBef>
              <a:spcAft>
                <a:spcPts val="0"/>
              </a:spcAft>
            </a:pPr>
            <a:r>
              <a:rPr dirty="0" sz="4800">
                <a:solidFill>
                  <a:srgbClr val="002060"/>
                </a:solidFill>
                <a:latin typeface="Mistral"/>
                <a:cs typeface="Mistral"/>
              </a:rPr>
              <a:t>Любовь</a:t>
            </a:r>
            <a:r>
              <a:rPr dirty="0" sz="4800">
                <a:solidFill>
                  <a:srgbClr val="002060"/>
                </a:solidFill>
                <a:latin typeface="Mistral"/>
                <a:cs typeface="Mistral"/>
              </a:rPr>
              <a:t> </a:t>
            </a:r>
            <a:r>
              <a:rPr dirty="0" sz="4800">
                <a:solidFill>
                  <a:srgbClr val="002060"/>
                </a:solidFill>
                <a:latin typeface="Mistral"/>
                <a:cs typeface="Mistral"/>
              </a:rPr>
              <a:t>–</a:t>
            </a:r>
            <a:r>
              <a:rPr dirty="0" sz="4800">
                <a:solidFill>
                  <a:srgbClr val="002060"/>
                </a:solidFill>
                <a:latin typeface="Mistral"/>
                <a:cs typeface="Mistral"/>
              </a:rPr>
              <a:t> </a:t>
            </a:r>
            <a:r>
              <a:rPr dirty="0" sz="4800">
                <a:solidFill>
                  <a:srgbClr val="002060"/>
                </a:solidFill>
                <a:latin typeface="Mistral"/>
                <a:cs typeface="Mistral"/>
              </a:rPr>
              <a:t>моя</a:t>
            </a:r>
            <a:r>
              <a:rPr dirty="0" sz="4800">
                <a:solidFill>
                  <a:srgbClr val="002060"/>
                </a:solidFill>
                <a:latin typeface="Mistral"/>
                <a:cs typeface="Mistral"/>
              </a:rPr>
              <a:t> </a:t>
            </a:r>
            <a:r>
              <a:rPr dirty="0" sz="4800">
                <a:solidFill>
                  <a:srgbClr val="002060"/>
                </a:solidFill>
                <a:latin typeface="Mistral"/>
                <a:cs typeface="Mistral"/>
              </a:rPr>
              <a:t>святыня,</a:t>
            </a:r>
          </a:p>
          <a:p>
            <a:pPr marL="0" marR="0">
              <a:lnSpc>
                <a:spcPts val="4800"/>
              </a:lnSpc>
              <a:spcBef>
                <a:spcPts val="910"/>
              </a:spcBef>
              <a:spcAft>
                <a:spcPts val="0"/>
              </a:spcAft>
            </a:pPr>
            <a:r>
              <a:rPr dirty="0" sz="4800">
                <a:solidFill>
                  <a:srgbClr val="002060"/>
                </a:solidFill>
                <a:latin typeface="Mistral"/>
                <a:cs typeface="Mistral"/>
              </a:rPr>
              <a:t>Вселенная</a:t>
            </a:r>
            <a:r>
              <a:rPr dirty="0" sz="4800">
                <a:solidFill>
                  <a:srgbClr val="002060"/>
                </a:solidFill>
                <a:latin typeface="Mistral"/>
                <a:cs typeface="Mistral"/>
              </a:rPr>
              <a:t> </a:t>
            </a:r>
            <a:r>
              <a:rPr dirty="0" sz="4800">
                <a:solidFill>
                  <a:srgbClr val="002060"/>
                </a:solidFill>
                <a:latin typeface="Mistral"/>
                <a:cs typeface="Mistral"/>
              </a:rPr>
              <a:t>–</a:t>
            </a:r>
            <a:r>
              <a:rPr dirty="0" sz="4800">
                <a:solidFill>
                  <a:srgbClr val="002060"/>
                </a:solidFill>
                <a:latin typeface="Mistral"/>
                <a:cs typeface="Mistral"/>
              </a:rPr>
              <a:t> </a:t>
            </a:r>
            <a:r>
              <a:rPr dirty="0" sz="4800">
                <a:solidFill>
                  <a:srgbClr val="002060"/>
                </a:solidFill>
                <a:latin typeface="Mistral"/>
                <a:cs typeface="Mistral"/>
              </a:rPr>
              <a:t>Отечество</a:t>
            </a:r>
            <a:r>
              <a:rPr dirty="0" sz="4800">
                <a:solidFill>
                  <a:srgbClr val="002060"/>
                </a:solidFill>
                <a:latin typeface="Mistral"/>
                <a:cs typeface="Mistral"/>
              </a:rPr>
              <a:t> </a:t>
            </a:r>
            <a:r>
              <a:rPr dirty="0" sz="4800">
                <a:solidFill>
                  <a:srgbClr val="002060"/>
                </a:solidFill>
                <a:latin typeface="Mistral"/>
                <a:cs typeface="Mistral"/>
              </a:rPr>
              <a:t>мое!</a:t>
            </a:r>
          </a:p>
        </p:txBody>
      </p:sp>
    </p:spTree>
  </p:cSld>
  <p:clrMapOvr>
    <a:masterClrMapping/>
  </p:clrMapOvr>
</p:sld>
</file>

<file path=ppt/slides/slide25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 Office">
  <a:themeElements>
    <a:clrScheme name="Standard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tandard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tandard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PresentationFormat>On-screen Show (4:3)</PresentationFormat>
  <ScaleCrop>false</ScaleCrop>
  <LinksUpToDate>false</LinksUpToDate>
  <SharedDoc>false</SharedDoc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PowerPoint</dc:title>
  <cp:revision>1</cp:revision>
  <dcterms:modified xsi:type="dcterms:W3CDTF">2023-04-18T02:58:56-05:00</dcterms:modified>
</cp:coreProperties>
</file>