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214554"/>
            <a:ext cx="7772400" cy="1752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Новые молодежные субкультуры и их опасное влияние на подростков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ДИГГЕРЫ И СТАЛКЕРЫ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zer\Desktop\Новая папка\курсы\underground_mosco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71612"/>
            <a:ext cx="7097378" cy="47291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ДИГГЕРЫ И СТАЛКЕРЫ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Диггеры - </a:t>
            </a:r>
            <a:r>
              <a:rPr lang="ru-RU" b="1" dirty="0" smtClean="0"/>
              <a:t>исследователи городских искусственных подземных сооружений</a:t>
            </a:r>
            <a:r>
              <a:rPr lang="ru-RU" dirty="0" smtClean="0"/>
              <a:t>.</a:t>
            </a:r>
          </a:p>
          <a:p>
            <a:pPr algn="just"/>
            <a:r>
              <a:rPr lang="ru-RU" dirty="0" err="1" smtClean="0"/>
              <a:t>Сталкеры</a:t>
            </a:r>
            <a:r>
              <a:rPr lang="ru-RU" dirty="0" smtClean="0"/>
              <a:t> - исследователи заброшенных техногенных сооружений (не обязательно городских, не обязательно подземных).</a:t>
            </a:r>
          </a:p>
          <a:p>
            <a:pPr algn="just"/>
            <a:r>
              <a:rPr lang="ru-RU" dirty="0" smtClean="0"/>
              <a:t>Также </a:t>
            </a:r>
            <a:r>
              <a:rPr lang="ru-RU" dirty="0" err="1" smtClean="0"/>
              <a:t>сталкерами</a:t>
            </a:r>
            <a:r>
              <a:rPr lang="ru-RU" dirty="0" smtClean="0"/>
              <a:t> иногда называют ещё тех, кто посещает заброшенные сооружения с целью поиска и выноса материальных ценностей и артефактов.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85728"/>
            <a:ext cx="8501122" cy="6188224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/>
              <a:t>Основные </a:t>
            </a:r>
            <a:r>
              <a:rPr lang="ru-RU" sz="4000" b="1" dirty="0" smtClean="0"/>
              <a:t>опасности, подстерегающие диггеров, это:</a:t>
            </a:r>
          </a:p>
          <a:p>
            <a:r>
              <a:rPr lang="ru-RU" dirty="0" smtClean="0"/>
              <a:t>— падение с большой высоты;</a:t>
            </a:r>
          </a:p>
          <a:p>
            <a:r>
              <a:rPr lang="ru-RU" dirty="0" smtClean="0"/>
              <a:t>— погребение заживо;</a:t>
            </a:r>
          </a:p>
          <a:p>
            <a:r>
              <a:rPr lang="ru-RU" dirty="0" smtClean="0"/>
              <a:t>— удушье от подземных газов и других опасных веществ;</a:t>
            </a:r>
          </a:p>
          <a:p>
            <a:r>
              <a:rPr lang="ru-RU" dirty="0" smtClean="0"/>
              <a:t>— повышенная радиация;</a:t>
            </a:r>
          </a:p>
          <a:p>
            <a:r>
              <a:rPr lang="ru-RU" dirty="0" smtClean="0"/>
              <a:t>— различные переломы и ушибы и др.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ЧВК Редан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zer\Desktop\Новая папка\курсы\article6428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8049857" cy="47196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Опасные увлечения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ru-RU" b="1" dirty="0" err="1" smtClean="0"/>
              <a:t>Руфинг</a:t>
            </a:r>
            <a:r>
              <a:rPr lang="ru-RU" b="1" dirty="0" smtClean="0"/>
              <a:t> (прогулки по крышам)</a:t>
            </a:r>
          </a:p>
          <a:p>
            <a:pPr marL="457200" indent="-457200">
              <a:buAutoNum type="arabicPeriod"/>
            </a:pPr>
            <a:r>
              <a:rPr lang="ru-RU" b="1" dirty="0" err="1" smtClean="0"/>
              <a:t>Скайуокинг</a:t>
            </a:r>
            <a:r>
              <a:rPr lang="ru-RU" b="1" dirty="0" smtClean="0"/>
              <a:t> (</a:t>
            </a:r>
            <a:r>
              <a:rPr lang="ru-RU" b="1" dirty="0" smtClean="0"/>
              <a:t>покорение </a:t>
            </a:r>
            <a:r>
              <a:rPr lang="ru-RU" b="1" dirty="0" smtClean="0"/>
              <a:t>самых высоких точек в городе без специального </a:t>
            </a:r>
            <a:r>
              <a:rPr lang="ru-RU" b="1" dirty="0" smtClean="0"/>
              <a:t>снаряжения)</a:t>
            </a:r>
          </a:p>
          <a:p>
            <a:pPr marL="457200" indent="-457200">
              <a:buAutoNum type="arabicPeriod"/>
            </a:pPr>
            <a:r>
              <a:rPr lang="ru-RU" b="1" dirty="0" err="1" smtClean="0"/>
              <a:t>Зацепинг</a:t>
            </a:r>
            <a:r>
              <a:rPr lang="ru-RU" b="1" dirty="0" smtClean="0"/>
              <a:t> (</a:t>
            </a:r>
            <a:r>
              <a:rPr lang="ru-RU" b="1" dirty="0" smtClean="0"/>
              <a:t>проезд </a:t>
            </a:r>
            <a:r>
              <a:rPr lang="ru-RU" b="1" dirty="0" smtClean="0"/>
              <a:t>вне салона электрички или трамвая (на крыше, на подножке</a:t>
            </a:r>
            <a:r>
              <a:rPr lang="ru-RU" b="1" dirty="0" smtClean="0"/>
              <a:t>)</a:t>
            </a:r>
          </a:p>
          <a:p>
            <a:pPr marL="457200" indent="-457200">
              <a:buAutoNum type="arabicPeriod"/>
            </a:pPr>
            <a:r>
              <a:rPr lang="ru-RU" b="1" dirty="0" err="1" smtClean="0"/>
              <a:t>Планкинг</a:t>
            </a:r>
            <a:r>
              <a:rPr lang="ru-RU" b="1" dirty="0" smtClean="0"/>
              <a:t>  </a:t>
            </a:r>
            <a:r>
              <a:rPr lang="ru-RU" b="1" dirty="0" smtClean="0"/>
              <a:t>(модный </a:t>
            </a:r>
            <a:r>
              <a:rPr lang="ru-RU" b="1" dirty="0" err="1" smtClean="0"/>
              <a:t>флешмоб</a:t>
            </a:r>
            <a:r>
              <a:rPr lang="ru-RU" b="1" dirty="0" smtClean="0"/>
              <a:t>, который прельщает своей доступностью. Его суть заключается в том, чтобы лечь в необычном месте лицом вниз и заснять это на фото или </a:t>
            </a:r>
            <a:r>
              <a:rPr lang="ru-RU" b="1" dirty="0" smtClean="0"/>
              <a:t>видео)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</TotalTime>
  <Words>125</Words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Новые молодежные субкультуры и их опасное влияние на подростков</vt:lpstr>
      <vt:lpstr>ДИГГЕРЫ И СТАЛКЕРЫ</vt:lpstr>
      <vt:lpstr>ДИГГЕРЫ И СТАЛКЕРЫ</vt:lpstr>
      <vt:lpstr>Слайд 4</vt:lpstr>
      <vt:lpstr>ЧВК Редан</vt:lpstr>
      <vt:lpstr>Опасные увлечения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Новые молодежные субкультуры и их опасное влияние на подростков</dc:title>
  <dc:creator>uzer</dc:creator>
  <cp:lastModifiedBy>uzer</cp:lastModifiedBy>
  <cp:revision>5</cp:revision>
  <dcterms:created xsi:type="dcterms:W3CDTF">2023-03-12T12:55:23Z</dcterms:created>
  <dcterms:modified xsi:type="dcterms:W3CDTF">2023-03-12T13:27:47Z</dcterms:modified>
</cp:coreProperties>
</file>