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7" r:id="rId7"/>
    <p:sldId id="266" r:id="rId8"/>
    <p:sldId id="268" r:id="rId9"/>
    <p:sldId id="273" r:id="rId10"/>
    <p:sldId id="278" r:id="rId11"/>
    <p:sldId id="271" r:id="rId12"/>
    <p:sldId id="272" r:id="rId13"/>
    <p:sldId id="277" r:id="rId14"/>
    <p:sldId id="274" r:id="rId15"/>
    <p:sldId id="275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621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4F0808-A866-48A0-9EF6-64D1BEFFC7FE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E300A8-08AB-4F7D-8E78-EC2F25454F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lex\Desktop\&#1087;&#1088;&#1077;&#1079;&#1080;&#1085;&#1090;&#1072;&#1094;&#1080;&#1103;\Quik_2022-03-21_16-21-44.MOV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45820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Конспект представления опыта для педагогов на тему: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«Игра – путешествие, как средство приобщения к искусству и культурному наследию народов Росси».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458200" cy="9144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Муниципальное бюджетное образовательное учреждение</a:t>
            </a:r>
            <a:endParaRPr lang="ru-RU" dirty="0" smtClean="0"/>
          </a:p>
          <a:p>
            <a:pPr algn="ctr"/>
            <a:r>
              <a:rPr lang="ru-RU" b="1" dirty="0" smtClean="0"/>
              <a:t>Школа «Кант Ум» дошкольное отделение: детский сад № 60 </a:t>
            </a:r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139952" y="5265058"/>
            <a:ext cx="50040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Составил: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воспитатель первой квалификационной категории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Висленко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Татьяна Николаевна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pic>
        <p:nvPicPr>
          <p:cNvPr id="5" name="Рисунок 4" descr="hbu1ZSQWDF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4365104"/>
            <a:ext cx="3219530" cy="22768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Русская изба</a:t>
            </a:r>
            <a:endParaRPr lang="ru-RU" dirty="0"/>
          </a:p>
        </p:txBody>
      </p:sp>
      <p:pic>
        <p:nvPicPr>
          <p:cNvPr id="5" name="Содержимое 4" descr="супонево кост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2390775"/>
            <a:ext cx="419100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супонево костюм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648200" y="2333625"/>
            <a:ext cx="4343400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фотоаппарат</a:t>
            </a:r>
            <a:endParaRPr lang="ru-RU" dirty="0"/>
          </a:p>
        </p:txBody>
      </p:sp>
      <p:pic>
        <p:nvPicPr>
          <p:cNvPr id="6" name="Содержимое 5" descr="фотоап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369085" y="2326490"/>
            <a:ext cx="406243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фотоаппарат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33625"/>
            <a:ext cx="4343400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Кукольный музей</a:t>
            </a:r>
            <a:endParaRPr lang="ru-RU" dirty="0"/>
          </a:p>
        </p:txBody>
      </p:sp>
      <p:pic>
        <p:nvPicPr>
          <p:cNvPr id="5" name="Содержимое 4" descr="кукольный дом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9189" y="1600200"/>
            <a:ext cx="4002221" cy="4724400"/>
          </a:xfrm>
        </p:spPr>
      </p:pic>
      <p:pic>
        <p:nvPicPr>
          <p:cNvPr id="6" name="Содержимое 5" descr="куколь.jpe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230501" y="1600200"/>
            <a:ext cx="3178798" cy="468632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гостях у матрешки</a:t>
            </a:r>
            <a:endParaRPr lang="ru-RU" dirty="0"/>
          </a:p>
        </p:txBody>
      </p:sp>
      <p:pic>
        <p:nvPicPr>
          <p:cNvPr id="4" name="Quik_2022-03-21_16-21-44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285720" y="1142984"/>
            <a:ext cx="8643998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Выставка народных промыслов</a:t>
            </a:r>
            <a:endParaRPr lang="ru-RU" dirty="0"/>
          </a:p>
        </p:txBody>
      </p:sp>
      <p:pic>
        <p:nvPicPr>
          <p:cNvPr id="8" name="Содержимое 7" descr="image-22-03-22-09-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1978308"/>
            <a:ext cx="8686800" cy="3677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Народные музыкальные инструменты</a:t>
            </a:r>
            <a:endParaRPr lang="ru-RU" dirty="0"/>
          </a:p>
        </p:txBody>
      </p:sp>
      <p:pic>
        <p:nvPicPr>
          <p:cNvPr id="8" name="Содержимое 7" descr="image-22-03-22-09-14-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30892" y="1554163"/>
            <a:ext cx="6034616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Кукольный спектакль</a:t>
            </a:r>
            <a:endParaRPr lang="ru-RU" dirty="0"/>
          </a:p>
        </p:txBody>
      </p:sp>
      <p:pic>
        <p:nvPicPr>
          <p:cNvPr id="5" name="Содержимое 4" descr="бибабо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2390775"/>
            <a:ext cx="419100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бибабо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880874"/>
            <a:ext cx="4343400" cy="4163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57364"/>
            <a:ext cx="8686800" cy="3643338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rgbClr val="7030A0"/>
                </a:solidFill>
              </a:rPr>
              <a:t>Спасибо </a:t>
            </a:r>
            <a:r>
              <a:rPr lang="ru-RU" sz="5400" i="1" smtClean="0">
                <a:solidFill>
                  <a:srgbClr val="7030A0"/>
                </a:solidFill>
              </a:rPr>
              <a:t>за внимание !</a:t>
            </a:r>
            <a:endParaRPr lang="ru-RU" sz="5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n-edineniya-2-scaled-2521x168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61015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593016" cy="6597352"/>
          </a:xfrm>
        </p:spPr>
        <p:txBody>
          <a:bodyPr>
            <a:noAutofit/>
          </a:bodyPr>
          <a:lstStyle/>
          <a:p>
            <a:r>
              <a:rPr lang="ru-RU" sz="2400" dirty="0" smtClean="0"/>
              <a:t>Цель:</a:t>
            </a:r>
            <a:br>
              <a:rPr lang="ru-RU" sz="2400" dirty="0" smtClean="0"/>
            </a:br>
            <a:r>
              <a:rPr lang="ru-RU" sz="2400" dirty="0" smtClean="0"/>
              <a:t> 1. Развивать представления детей о России как огромной многонациональной стране. </a:t>
            </a:r>
            <a:br>
              <a:rPr lang="ru-RU" sz="2400" dirty="0" smtClean="0"/>
            </a:br>
            <a:r>
              <a:rPr lang="ru-RU" sz="2400" dirty="0" smtClean="0"/>
              <a:t>2. Приобщать детей к уникальной материальной и духовной культуре народов, населяющих территорию России, к их традициям и обычаям, нравственно-эстетическим ценностям. </a:t>
            </a:r>
            <a:br>
              <a:rPr lang="ru-RU" sz="2400" dirty="0" smtClean="0"/>
            </a:br>
            <a:r>
              <a:rPr lang="ru-RU" sz="2400" dirty="0" smtClean="0"/>
              <a:t>3. Формировать у детей духовно-нравственные качества (способность к различению добра и зла, уважение к старшим, сочувствие, отзывчивость, справедливость, вежливость, ответственность за порученное дело и др.) </a:t>
            </a:r>
            <a:br>
              <a:rPr lang="ru-RU" sz="24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0152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Задачи:</a:t>
            </a:r>
            <a:br>
              <a:rPr lang="ru-RU" sz="2400" dirty="0" smtClean="0"/>
            </a:br>
            <a:r>
              <a:rPr lang="ru-RU" sz="2400" dirty="0" smtClean="0"/>
              <a:t>1. Воспитывать желание познавать культуру своего народа, формировать бережное отношение к ней. Воспитывать бережное отношение к культуре других народов России </a:t>
            </a:r>
            <a:br>
              <a:rPr lang="ru-RU" sz="2400" dirty="0" smtClean="0"/>
            </a:br>
            <a:r>
              <a:rPr lang="ru-RU" sz="2400" dirty="0" smtClean="0"/>
              <a:t>2. Воспитывать патриотические чувства: любовь к родному краю, к Родине, уважение к тем, кто добросовестно трудится, уважение к людям других национальностей. </a:t>
            </a:r>
            <a:br>
              <a:rPr lang="ru-RU" sz="2400" dirty="0" smtClean="0"/>
            </a:br>
            <a:r>
              <a:rPr lang="ru-RU" sz="2400" dirty="0" smtClean="0"/>
              <a:t>3. Организовать развивающую предметно-пространственную среду в группе с учетом этнокультурной специфики (создание уголков народной культуры). </a:t>
            </a:r>
            <a:br>
              <a:rPr lang="ru-RU" sz="2400" dirty="0" smtClean="0"/>
            </a:br>
            <a:r>
              <a:rPr lang="ru-RU" sz="2400" dirty="0" smtClean="0"/>
              <a:t>4. Формировать у родителей детей компетентность по созданию условий этнокультурного развития ребенка в семье.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916832"/>
            <a:ext cx="8458200" cy="4320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1)виртуальные экскурсии, </a:t>
            </a:r>
            <a:br>
              <a:rPr lang="ru-RU" sz="2800" dirty="0" smtClean="0"/>
            </a:br>
            <a:r>
              <a:rPr lang="ru-RU" sz="2800" dirty="0" smtClean="0"/>
              <a:t>2)познавательные гостиные, </a:t>
            </a:r>
            <a:br>
              <a:rPr lang="ru-RU" sz="2800" dirty="0" smtClean="0"/>
            </a:br>
            <a:r>
              <a:rPr lang="ru-RU" sz="2800" dirty="0" smtClean="0"/>
              <a:t>3)игры-путешествия, </a:t>
            </a:r>
            <a:br>
              <a:rPr lang="ru-RU" sz="2800" dirty="0" smtClean="0"/>
            </a:br>
            <a:r>
              <a:rPr lang="ru-RU" sz="2800" dirty="0" smtClean="0"/>
              <a:t>4)интеллектуальные игры, </a:t>
            </a:r>
            <a:br>
              <a:rPr lang="ru-RU" sz="2800" dirty="0" smtClean="0"/>
            </a:br>
            <a:r>
              <a:rPr lang="ru-RU" sz="2800" dirty="0" smtClean="0"/>
              <a:t>5)конкурсы  и выставки декоративно- прикладного творчества, </a:t>
            </a:r>
            <a:br>
              <a:rPr lang="ru-RU" sz="2800" dirty="0" smtClean="0"/>
            </a:br>
            <a:r>
              <a:rPr lang="ru-RU" sz="2800" dirty="0" smtClean="0"/>
              <a:t>6)фольклорные праздники, </a:t>
            </a:r>
            <a:br>
              <a:rPr lang="ru-RU" sz="2800" dirty="0" smtClean="0"/>
            </a:br>
            <a:r>
              <a:rPr lang="ru-RU" sz="2800" dirty="0" smtClean="0"/>
              <a:t>7)театральные фестивали.</a:t>
            </a: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458200" cy="122413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Формы работы по ознакомлению с традиционной культурой народов России: 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Широкая масленица</a:t>
            </a:r>
            <a:endParaRPr lang="ru-RU" dirty="0"/>
          </a:p>
        </p:txBody>
      </p:sp>
      <p:pic>
        <p:nvPicPr>
          <p:cNvPr id="6" name="Содержимое 5" descr="image-09-03-22-06-05-1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928803"/>
            <a:ext cx="364333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image-09-03-22-06-05-2.jpe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43372" y="1785926"/>
            <a:ext cx="4714908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хохлома</a:t>
            </a:r>
            <a:endParaRPr lang="ru-RU" dirty="0"/>
          </a:p>
        </p:txBody>
      </p:sp>
      <p:pic>
        <p:nvPicPr>
          <p:cNvPr id="5" name="Содержимое 4" descr="хохлома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643050"/>
            <a:ext cx="419100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хохл.jpe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33625"/>
            <a:ext cx="4343400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В гостях у Кружевницы</a:t>
            </a:r>
            <a:endParaRPr lang="ru-RU" dirty="0"/>
          </a:p>
        </p:txBody>
      </p:sp>
      <p:pic>
        <p:nvPicPr>
          <p:cNvPr id="5" name="Содержимое 4" descr="кружева 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357298"/>
            <a:ext cx="419100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кружева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3286124"/>
            <a:ext cx="4343400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Путешествие в город гжель</a:t>
            </a:r>
            <a:endParaRPr lang="ru-RU" dirty="0"/>
          </a:p>
        </p:txBody>
      </p:sp>
      <p:pic>
        <p:nvPicPr>
          <p:cNvPr id="4" name="Содержимое 3" descr="гжель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14414" y="1357298"/>
            <a:ext cx="6715172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584</TotalTime>
  <Words>78</Words>
  <Application>Microsoft Office PowerPoint</Application>
  <PresentationFormat>Экран (4:3)</PresentationFormat>
  <Paragraphs>22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  Конспект представления опыта для педагогов на тему: «Игра – путешествие, как средство приобщения к искусству и культурному наследию народов Росси». </vt:lpstr>
      <vt:lpstr>Слайд 2</vt:lpstr>
      <vt:lpstr>Цель:  1. Развивать представления детей о России как огромной многонациональной стране.  2. Приобщать детей к уникальной материальной и духовной культуре народов, населяющих территорию России, к их традициям и обычаям, нравственно-эстетическим ценностям.  3. Формировать у детей духовно-нравственные качества (способность к различению добра и зла, уважение к старшим, сочувствие, отзывчивость, справедливость, вежливость, ответственность за порученное дело и др.)    </vt:lpstr>
      <vt:lpstr>Задачи: 1. Воспитывать желание познавать культуру своего народа, формировать бережное отношение к ней. Воспитывать бережное отношение к культуре других народов России  2. Воспитывать патриотические чувства: любовь к родному краю, к Родине, уважение к тем, кто добросовестно трудится, уважение к людям других национальностей.  3. Организовать развивающую предметно-пространственную среду в группе с учетом этнокультурной специфики (создание уголков народной культуры).  4. Формировать у родителей детей компетентность по созданию условий этнокультурного развития ребенка в семье.</vt:lpstr>
      <vt:lpstr> 1)виртуальные экскурсии,  2)познавательные гостиные,  3)игры-путешествия,  4)интеллектуальные игры,  5)конкурсы  и выставки декоративно- прикладного творчества,  6)фольклорные праздники,  7)театральные фестивали.</vt:lpstr>
      <vt:lpstr>               Широкая масленица</vt:lpstr>
      <vt:lpstr>                           хохлома</vt:lpstr>
      <vt:lpstr>           В гостях у Кружевницы</vt:lpstr>
      <vt:lpstr>       Путешествие в город гжель</vt:lpstr>
      <vt:lpstr>Русская изба</vt:lpstr>
      <vt:lpstr>                        фотоаппарат</vt:lpstr>
      <vt:lpstr>                 Кукольный музей</vt:lpstr>
      <vt:lpstr>В гостях у матрешки</vt:lpstr>
      <vt:lpstr>Выставка народных промыслов</vt:lpstr>
      <vt:lpstr>Народные музыкальные инструменты</vt:lpstr>
      <vt:lpstr>Кукольный спектакль</vt:lpstr>
      <vt:lpstr>Спасибо за внимание 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представления опыта для педагогов на тему: «Игра – путешествие, как средство приобщения к искусству и культурному наследию народов Росси».</dc:title>
  <dc:creator>Подсолнух</dc:creator>
  <cp:lastModifiedBy>Alex</cp:lastModifiedBy>
  <cp:revision>58</cp:revision>
  <dcterms:created xsi:type="dcterms:W3CDTF">2022-02-20T12:14:26Z</dcterms:created>
  <dcterms:modified xsi:type="dcterms:W3CDTF">2023-04-18T05:17:32Z</dcterms:modified>
</cp:coreProperties>
</file>