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74" r:id="rId5"/>
    <p:sldId id="257" r:id="rId6"/>
    <p:sldId id="266" r:id="rId7"/>
    <p:sldId id="259" r:id="rId8"/>
    <p:sldId id="267" r:id="rId9"/>
    <p:sldId id="271" r:id="rId10"/>
    <p:sldId id="268" r:id="rId11"/>
    <p:sldId id="272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340920"/>
            <a:ext cx="7920880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ru-RU" sz="3600" b="1" cap="all" dirty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классный час</a:t>
            </a:r>
            <a:endParaRPr lang="ru-RU" sz="3600" b="1" dirty="0"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посвященный 23 февраля 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«В службе честь!»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обучающихся 1 курса</a:t>
            </a:r>
          </a:p>
        </p:txBody>
      </p:sp>
    </p:spTree>
    <p:extLst>
      <p:ext uri="{BB962C8B-B14F-4D97-AF65-F5344CB8AC3E}">
        <p14:creationId xmlns:p14="http://schemas.microsoft.com/office/powerpoint/2010/main" val="2361126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urok.1sept.ru/articles/635829/presentation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60031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bs.twimg.com/media/Dl8b8X-XoAArorL.jpg: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79" y="3284984"/>
            <a:ext cx="4764020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631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urok.1sept.ru/articles/635829/presentation/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91947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urok.1sept.ru/articles/635829/presentation/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789040"/>
            <a:ext cx="4055991" cy="304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urok.1sept.ru/articles/635829/presentation/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300" y="3761509"/>
            <a:ext cx="4092700" cy="306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urok.1sept.ru/articles/635829/presentation/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300" y="-566"/>
            <a:ext cx="4092700" cy="3069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159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f.ppt-online.org/files1/slide/x/X9WTmYVNJ2byOKzqIDSoZkBf3jCnc1pLxUEMdswlR/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88"/>
            <a:ext cx="9141118" cy="684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636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204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023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8350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3 февраля - это День Защитника Отечества. И каждый мужчина, будь он морским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2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416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f.ppt-online.org/files1/slide/x/X9WTmYVNJ2byOKzqIDSoZkBf3jCnc1pLxUEMdswlR/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289" y="0"/>
            <a:ext cx="9176289" cy="687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16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urok.1sept.ru/articles/635829/presentation/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709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urok.1sept.ru/articles/635829/presentation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s://urok.1sept.ru/articles/635829/presentation/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8155"/>
            <a:ext cx="3696345" cy="277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urok.1sept.ru/articles/635829/presentation/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747" y="3310880"/>
            <a:ext cx="4597682" cy="344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urok.1sept.ru/articles/635829/presentation/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563" y="160338"/>
            <a:ext cx="3706767" cy="278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149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urok.1sept.ru/articles/635829/presentation/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693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6" y="-21153"/>
            <a:ext cx="8335857" cy="496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16016" y="2968143"/>
            <a:ext cx="442744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Во все времена мужество воинов России, мощь и слава русского оружия были неотъемлемой частью величия Российского государства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07044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urok.1sept.ru/articles/635829/presentation/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709"/>
            <a:ext cx="4355976" cy="326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urok.1sept.ru/articles/635829/presentation/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57197"/>
            <a:ext cx="4427984" cy="332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urok.1sept.ru/articles/635829/presentation/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32413"/>
            <a:ext cx="4295005" cy="322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460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urok.1sept.ru/articles/635829/presentation/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8" y="2169"/>
            <a:ext cx="5215434" cy="391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loud.prezentacii.org/19/01/117474/images/screen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20987"/>
            <a:ext cx="4716016" cy="353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5337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36</Words>
  <Application>Microsoft Office PowerPoint</Application>
  <PresentationFormat>Экран (4:3)</PresentationFormat>
  <Paragraphs>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2022-02-02T10:11:52Z</dcterms:created>
  <dcterms:modified xsi:type="dcterms:W3CDTF">2022-02-09T14:18:17Z</dcterms:modified>
</cp:coreProperties>
</file>