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0"/>
  </p:notesMasterIdLst>
  <p:handoutMasterIdLst>
    <p:handoutMasterId r:id="rId11"/>
  </p:handout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10080625" cy="7559675" type="screen4x3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602" y="-102"/>
      </p:cViewPr>
      <p:guideLst>
        <p:guide orient="horz" pos="2381"/>
        <p:guide pos="317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de-DE" sz="1400" b="0" i="0" u="none" strike="noStrike" kern="1200">
              <a:ln>
                <a:noFill/>
              </a:ln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3" name="Дата 2"/>
          <p:cNvSpPr txBox="1">
            <a:spLocks noGrp="1"/>
          </p:cNvSpPr>
          <p:nvPr>
            <p:ph type="dt" sz="quarter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de-DE" sz="1400" b="0" i="0" u="none" strike="noStrike" kern="1200">
              <a:ln>
                <a:noFill/>
              </a:ln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4" name="Нижний колонтитул 3"/>
          <p:cNvSpPr txBox="1">
            <a:spLocks noGrp="1"/>
          </p:cNvSpPr>
          <p:nvPr>
            <p:ph type="ftr" sz="quarte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de-DE" sz="1400" b="0" i="0" u="none" strike="noStrike" kern="1200">
              <a:ln>
                <a:noFill/>
              </a:ln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5" name="Номер слайда 4"/>
          <p:cNvSpPr txBox="1">
            <a:spLocks noGrp="1"/>
          </p:cNvSpPr>
          <p:nvPr>
            <p:ph type="sldNum" sz="quarter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0A136445-CE1C-4472-86D6-372D77DCCB4C}" type="slidenum">
              <a:t>‹#›</a:t>
            </a:fld>
            <a:endParaRPr lang="de-DE" sz="1400" b="0" i="0" u="none" strike="noStrike" kern="1200">
              <a:ln>
                <a:noFill/>
              </a:ln>
              <a:latin typeface="Arial" pitchFamily="18"/>
              <a:ea typeface="Andale Sans UI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7505590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280" cy="400895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x-none"/>
          </a:p>
        </p:txBody>
      </p:sp>
      <p:sp>
        <p:nvSpPr>
          <p:cNvPr id="4" name="Верхний колонтитул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lvl="0" rtl="0" hangingPunct="0">
              <a:buNone/>
              <a:tabLst/>
              <a:defRPr lang="x-none" sz="14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endParaRPr lang="x-none"/>
          </a:p>
        </p:txBody>
      </p:sp>
      <p:sp>
        <p:nvSpPr>
          <p:cNvPr id="5" name="Дата 4"/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lvl="0" algn="r" rtl="0" hangingPunct="0">
              <a:buNone/>
              <a:tabLst/>
              <a:defRPr lang="x-none" sz="14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endParaRPr lang="x-none"/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>
            <a:lvl1pPr lvl="0" rtl="0" hangingPunct="0">
              <a:buNone/>
              <a:tabLst/>
              <a:defRPr lang="x-none" sz="14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endParaRPr lang="x-none"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>
            <a:lvl1pPr lvl="0" algn="r" rtl="0" hangingPunct="0">
              <a:buNone/>
              <a:tabLst/>
              <a:defRPr lang="x-none" sz="14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fld id="{651FF4F0-63D9-4390-A318-16B6B028E9B7}" type="slidenum"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9870896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x-none" sz="2000" b="0" i="0" u="none" strike="noStrike" kern="1200">
        <a:ln>
          <a:noFill/>
        </a:ln>
        <a:latin typeface="Arial" pitchFamily="18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de-DE" sz="2810">
              <a:ea typeface="Microsoft YaHei" pitchFamily="2"/>
              <a:cs typeface="Mangal" pitchFamily="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e-DE" sz="2810">
              <a:ea typeface="Microsoft YaHei" pitchFamily="2"/>
              <a:cs typeface="Mangal" pitchFamily="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de-DE" sz="2810">
              <a:ea typeface="Microsoft YaHei" pitchFamily="2"/>
              <a:cs typeface="Mangal" pitchFamily="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de-DE" sz="2810">
              <a:ea typeface="Microsoft YaHei" pitchFamily="2"/>
              <a:cs typeface="Mangal" pitchFamily="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de-DE" sz="2810">
              <a:ea typeface="Microsoft YaHei" pitchFamily="2"/>
              <a:cs typeface="Mangal" pitchFamily="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de-DE" sz="2810">
              <a:ea typeface="Microsoft YaHei" pitchFamily="2"/>
              <a:cs typeface="Mangal" pitchFamily="2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e-DE" sz="2810">
              <a:ea typeface="Microsoft YaHei" pitchFamily="2"/>
              <a:cs typeface="Mangal" pitchFamily="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0BA19B6-3B79-4C8E-A3D2-3357AC0BE804}" type="slidenum"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1820349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441986F-C30E-4587-853D-42C6A0116E47}" type="slidenum"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8528904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08850" y="301625"/>
            <a:ext cx="2266950" cy="64563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3212" cy="64563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C5E168B-6CCB-4820-8877-700031ED4698}" type="slidenum"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4291488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240723F-351B-444E-B935-15969F49C3CB}" type="slidenum"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71965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1E026EE-2F1A-46EB-BA6F-4E99B126BA13}" type="slidenum"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525447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EF8C5E4-26F7-43F0-83C7-6FF0414774A7}" type="slidenum"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083177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9287" cy="4989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14925" y="1768475"/>
            <a:ext cx="4460875" cy="4989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9CC613F-B3D5-4501-9131-BD6950B683DC}" type="slidenum"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52912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9C50D5D-A6BA-45BD-8068-745D1C075D9A}" type="slidenum"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790076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E04C86E-836A-41CF-802D-41B6D72024AF}" type="slidenum"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521360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619708D-DC97-423C-87E1-DF57C9841D4C}" type="slidenum"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72721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9CA9372-8A5F-47DF-BD48-0B7F78ECE6BF}" type="slidenum"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083595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F8CB980-6672-411D-8EEE-402D1F371E85}" type="slidenum"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6564561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3D7033C-8866-42F4-BD75-44A6F382451A}" type="slidenum"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46196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A98B450-0F38-41DF-9326-BCB77A12236E}" type="slidenum"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263174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08850" y="301625"/>
            <a:ext cx="2266950" cy="64563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3212" cy="64563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7F47417-C870-4C9B-B662-037B9B72B7E5}" type="slidenum"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76982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86AFC1E-E8A5-4BA0-B40D-879453F79146}" type="slidenum"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6184941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9287" cy="4989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14925" y="1768475"/>
            <a:ext cx="4460875" cy="4989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9A9FE16-72DA-43ED-AE3E-6281275B3B99}" type="slidenum"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494589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BA47529-E912-4725-946A-51F771589F2A}" type="slidenum"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0481230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3F615FA-9922-4786-A63D-4A55027C0F63}" type="slidenum"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5635141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71B8C65-1AF0-4370-8377-C7A05102EBF7}" type="slidenum"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2177862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6918197-81AA-44CA-B146-911DE0793A5B}" type="slidenum"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7817261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0628347-0E81-483E-8631-A78BF19CF81C}" type="slidenum"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8125835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503999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x-none"/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503999" y="1769040"/>
            <a:ext cx="9071640" cy="4989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marR="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x-none" sz="32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x-none" sz="32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1pPr>
            <a:lvl2pPr marL="864000" marR="0" lvl="1" indent="-324000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x-none" sz="28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2pPr>
            <a:lvl3pPr marL="1295999" marR="0" lvl="2" indent="-288000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x-none" sz="24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x-none"/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2"/>
          </p:nvPr>
        </p:nvSpPr>
        <p:spPr>
          <a:xfrm>
            <a:off x="503999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lvl="0" rtl="0" hangingPunct="0">
              <a:buNone/>
              <a:tabLst/>
              <a:defRPr lang="x-none" sz="14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endParaRPr lang="x-none"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3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lvl="0" algn="ctr" rtl="0" hangingPunct="0">
              <a:buNone/>
              <a:tabLst/>
              <a:defRPr lang="x-none" sz="14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endParaRPr lang="x-none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4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lvl="0" algn="r" rtl="0" hangingPunct="0">
              <a:buNone/>
              <a:tabLst/>
              <a:defRPr lang="x-none" sz="14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fld id="{B61631F0-D2E2-4EFA-8F7A-A5E678942643}" type="slidenum">
              <a:t>‹#›</a:t>
            </a:fld>
            <a:endParaRPr 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xStyles>
    <p:titleStyle>
      <a:lvl1pPr algn="ctr" rtl="0" hangingPunct="0">
        <a:tabLst/>
        <a:defRPr lang="x-none" sz="4400" b="0" i="0" u="none" strike="noStrike" kern="1200">
          <a:ln>
            <a:noFill/>
          </a:ln>
          <a:latin typeface="Arial" pitchFamily="18"/>
          <a:cs typeface="Tahoma" pitchFamily="2"/>
        </a:defRPr>
      </a:lvl1pPr>
    </p:titleStyle>
    <p:bodyStyle>
      <a:lvl1pPr marL="0" marR="0" indent="0" rtl="0" hangingPunct="0">
        <a:spcBef>
          <a:spcPts val="0"/>
        </a:spcBef>
        <a:spcAft>
          <a:spcPts val="1417"/>
        </a:spcAft>
        <a:tabLst/>
        <a:defRPr lang="x-none" sz="3200" b="0" i="0" u="none" strike="noStrike" kern="1200">
          <a:ln>
            <a:noFill/>
          </a:ln>
          <a:latin typeface="Arial" pitchFamily="18"/>
          <a:cs typeface="Tahoma" pitchFamily="2"/>
        </a:defRPr>
      </a:lvl1pPr>
    </p:bodyStyle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503999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de-DE"/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503999" y="1769040"/>
            <a:ext cx="9071640" cy="4989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None/>
              <a:defRPr lang="de-DE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Char char="●"/>
              <a:defRPr lang="de-DE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marR="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de-DE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marR="0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de-DE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de-DE"/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2"/>
          </p:nvPr>
        </p:nvSpPr>
        <p:spPr>
          <a:xfrm>
            <a:off x="503999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hangingPunct="0">
              <a:buNone/>
              <a:tabLst/>
              <a:defRPr lang="de-DE" sz="14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3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ctr" rtl="0" hangingPunct="0">
              <a:buNone/>
              <a:tabLst/>
              <a:defRPr lang="de-DE" sz="14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4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hangingPunct="0">
              <a:buNone/>
              <a:tabLst/>
              <a:defRPr lang="de-DE" sz="14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fld id="{3B6BF969-7441-4086-A1AB-3B9BC7194E6C}" type="slidenum"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xStyles>
    <p:titleStyle>
      <a:lvl1pPr algn="ctr" rtl="0" hangingPunct="0">
        <a:tabLst/>
        <a:defRPr lang="de-DE" sz="4400" b="0" i="0" u="none" strike="noStrike" kern="1200">
          <a:ln>
            <a:noFill/>
          </a:ln>
          <a:latin typeface="Arial" pitchFamily="18"/>
          <a:ea typeface="Microsoft YaHei" pitchFamily="2"/>
          <a:cs typeface="Mangal" pitchFamily="2"/>
        </a:defRPr>
      </a:lvl1pPr>
    </p:titleStyle>
    <p:bodyStyle>
      <a:lvl1pPr marL="0" marR="0" indent="0" rtl="0" hangingPunct="0">
        <a:spcBef>
          <a:spcPts val="0"/>
        </a:spcBef>
        <a:spcAft>
          <a:spcPts val="1414"/>
        </a:spcAft>
        <a:tabLst/>
        <a:defRPr lang="de-DE" sz="3200" b="0" i="0" u="none" strike="noStrike" kern="1200">
          <a:ln>
            <a:noFill/>
          </a:ln>
          <a:latin typeface="Arial" pitchFamily="18"/>
          <a:ea typeface="Microsoft YaHei" pitchFamily="2"/>
          <a:cs typeface="Mangal" pitchFamily="2"/>
        </a:defRPr>
      </a:lvl1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 txBox="1">
            <a:spLocks noGrp="1"/>
          </p:cNvSpPr>
          <p:nvPr>
            <p:ph type="subTitle" idx="4294967295"/>
          </p:nvPr>
        </p:nvSpPr>
        <p:spPr>
          <a:xfrm>
            <a:off x="180000" y="180000"/>
            <a:ext cx="9720000" cy="7185599"/>
          </a:xfrm>
        </p:spPr>
        <p:txBody>
          <a:bodyPr anchor="t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lvl="0" indent="0" algn="ctr">
              <a:buNone/>
            </a:pPr>
            <a:r>
              <a:rPr lang="de-DE" dirty="0" err="1" smtClean="0">
                <a:latin typeface="Times New Roman" pitchFamily="18"/>
              </a:rPr>
              <a:t>Антивирусы</a:t>
            </a:r>
            <a:r>
              <a:rPr lang="de-DE" dirty="0">
                <a:latin typeface="Times New Roman" pitchFamily="18"/>
              </a:rPr>
              <a:t>. </a:t>
            </a:r>
            <a:r>
              <a:rPr lang="de-DE" dirty="0" err="1">
                <a:latin typeface="Times New Roman" pitchFamily="18"/>
              </a:rPr>
              <a:t>Анализ</a:t>
            </a:r>
            <a:r>
              <a:rPr lang="de-DE" dirty="0">
                <a:latin typeface="Times New Roman" pitchFamily="18"/>
              </a:rPr>
              <a:t> </a:t>
            </a:r>
            <a:r>
              <a:rPr lang="de-DE" dirty="0" err="1">
                <a:latin typeface="Times New Roman" pitchFamily="18"/>
              </a:rPr>
              <a:t>антивирусных</a:t>
            </a:r>
            <a:r>
              <a:rPr lang="de-DE" dirty="0">
                <a:latin typeface="Times New Roman" pitchFamily="18"/>
              </a:rPr>
              <a:t> </a:t>
            </a:r>
            <a:r>
              <a:rPr lang="de-DE" dirty="0" err="1">
                <a:latin typeface="Times New Roman" pitchFamily="18"/>
              </a:rPr>
              <a:t>программ</a:t>
            </a:r>
            <a:r>
              <a:rPr lang="de-DE" dirty="0">
                <a:latin typeface="Times New Roman" pitchFamily="18"/>
              </a:rPr>
              <a:t>.</a:t>
            </a:r>
          </a:p>
          <a:p>
            <a:pPr marL="0" lvl="0" indent="0" algn="ctr">
              <a:buNone/>
            </a:pPr>
            <a:endParaRPr lang="de-DE" sz="2800" b="1" dirty="0">
              <a:latin typeface="Times New Roman" pitchFamily="18"/>
            </a:endParaRPr>
          </a:p>
          <a:p>
            <a:pPr marL="0" lvl="0" indent="0" algn="ctr">
              <a:buNone/>
            </a:pPr>
            <a:endParaRPr lang="de-DE" sz="2800" b="1" dirty="0">
              <a:latin typeface="Times New Roman" pitchFamily="18"/>
            </a:endParaRPr>
          </a:p>
          <a:p>
            <a:pPr marL="0" lvl="0" indent="0" algn="ctr">
              <a:buNone/>
            </a:pPr>
            <a:endParaRPr lang="de-DE" sz="2800" b="1" dirty="0">
              <a:latin typeface="Times New Roman" pitchFamily="18"/>
            </a:endParaRPr>
          </a:p>
          <a:p>
            <a:pPr marL="0" lvl="0" indent="0" algn="ctr">
              <a:buNone/>
            </a:pPr>
            <a:endParaRPr lang="de-DE" sz="2800" b="1" dirty="0">
              <a:latin typeface="Times New Roman" pitchFamily="18"/>
            </a:endParaRPr>
          </a:p>
          <a:p>
            <a:pPr marL="0" lvl="0" indent="0" algn="ctr">
              <a:buNone/>
            </a:pPr>
            <a:endParaRPr lang="de-DE" sz="2800" b="1" dirty="0">
              <a:latin typeface="Times New Roman" pitchFamily="18"/>
            </a:endParaRPr>
          </a:p>
          <a:p>
            <a:pPr marL="0" lvl="0" indent="0" algn="ctr">
              <a:buNone/>
            </a:pPr>
            <a:endParaRPr lang="de-DE" sz="2800" b="1" dirty="0">
              <a:latin typeface="Times New Roman" pitchFamily="18"/>
            </a:endParaRPr>
          </a:p>
          <a:p>
            <a:pPr marL="0" lvl="0" indent="0" algn="ctr">
              <a:buNone/>
            </a:pPr>
            <a:endParaRPr lang="de-DE" sz="2800" b="1" dirty="0">
              <a:latin typeface="Times New Roman" pitchFamily="18"/>
            </a:endParaRPr>
          </a:p>
          <a:p>
            <a:pPr marL="0" lvl="0" indent="0" algn="ctr">
              <a:buNone/>
            </a:pPr>
            <a:endParaRPr lang="de-DE" sz="2800" b="1" dirty="0">
              <a:latin typeface="Times New Roman" pitchFamily="18"/>
            </a:endParaRPr>
          </a:p>
          <a:p>
            <a:pPr marL="0" lvl="0" indent="0" algn="ctr">
              <a:buNone/>
            </a:pPr>
            <a:endParaRPr lang="de-DE" sz="2800" b="1" dirty="0">
              <a:latin typeface="Times New Roman" pitchFamily="18"/>
            </a:endParaRPr>
          </a:p>
          <a:p>
            <a:pPr marL="0" lvl="0" indent="0" algn="ctr">
              <a:buNone/>
            </a:pPr>
            <a:endParaRPr lang="de-DE" sz="2800" b="1" dirty="0">
              <a:latin typeface="Times New Roman" pitchFamily="18"/>
            </a:endParaRPr>
          </a:p>
          <a:p>
            <a:pPr marL="0" lvl="0" indent="0" algn="r">
              <a:buNone/>
            </a:pPr>
            <a:endParaRPr lang="de-DE" sz="2000" dirty="0">
              <a:latin typeface="Times New Roman" pitchFamily="18"/>
            </a:endParaRPr>
          </a:p>
          <a:p>
            <a:pPr marL="0" lvl="0" indent="0" algn="r">
              <a:buNone/>
            </a:pPr>
            <a:endParaRPr lang="de-DE" sz="2000" dirty="0">
              <a:latin typeface="Times New Roman" pitchFamily="18"/>
            </a:endParaRPr>
          </a:p>
          <a:p>
            <a:pPr marL="0" lvl="0" indent="0" algn="r">
              <a:buNone/>
            </a:pPr>
            <a:r>
              <a:rPr lang="de-DE" sz="2000" dirty="0" err="1">
                <a:latin typeface="Times New Roman" pitchFamily="18"/>
              </a:rPr>
              <a:t>Ученика</a:t>
            </a:r>
            <a:r>
              <a:rPr lang="de-DE" sz="2000" dirty="0">
                <a:latin typeface="Times New Roman" pitchFamily="18"/>
              </a:rPr>
              <a:t> 10 </a:t>
            </a:r>
            <a:r>
              <a:rPr lang="de-DE" sz="2000" dirty="0" err="1">
                <a:latin typeface="Times New Roman" pitchFamily="18"/>
              </a:rPr>
              <a:t>класса</a:t>
            </a:r>
            <a:endParaRPr lang="de-DE" sz="2000" dirty="0">
              <a:latin typeface="Times New Roman" pitchFamily="18"/>
            </a:endParaRPr>
          </a:p>
          <a:p>
            <a:pPr marL="0" lvl="0" indent="0" algn="r">
              <a:buNone/>
            </a:pPr>
            <a:r>
              <a:rPr lang="de-DE" sz="2000" dirty="0" err="1">
                <a:latin typeface="Times New Roman" pitchFamily="18"/>
              </a:rPr>
              <a:t>Терехова</a:t>
            </a:r>
            <a:r>
              <a:rPr lang="de-DE" sz="2000" dirty="0">
                <a:latin typeface="Times New Roman" pitchFamily="18"/>
              </a:rPr>
              <a:t> </a:t>
            </a:r>
            <a:r>
              <a:rPr lang="de-DE" sz="2000" dirty="0" err="1">
                <a:latin typeface="Times New Roman" pitchFamily="18"/>
              </a:rPr>
              <a:t>Павла</a:t>
            </a:r>
            <a:r>
              <a:rPr lang="de-DE" sz="2000" dirty="0">
                <a:latin typeface="Times New Roman" pitchFamily="18"/>
              </a:rPr>
              <a:t> </a:t>
            </a:r>
            <a:r>
              <a:rPr lang="de-DE" sz="2000" dirty="0" err="1">
                <a:latin typeface="Times New Roman" pitchFamily="18"/>
              </a:rPr>
              <a:t>Александровича</a:t>
            </a:r>
            <a:endParaRPr lang="de-DE" sz="2000" dirty="0">
              <a:latin typeface="Times New Roman" pitchFamily="18"/>
            </a:endParaRPr>
          </a:p>
          <a:p>
            <a:pPr marL="0" lvl="0" indent="0" algn="r">
              <a:buNone/>
            </a:pPr>
            <a:r>
              <a:rPr lang="de-DE" sz="2000" dirty="0" err="1">
                <a:latin typeface="Times New Roman" pitchFamily="18"/>
              </a:rPr>
              <a:t>Руководитель</a:t>
            </a:r>
            <a:r>
              <a:rPr lang="de-DE" sz="2000" dirty="0">
                <a:latin typeface="Times New Roman" pitchFamily="18"/>
              </a:rPr>
              <a:t> </a:t>
            </a:r>
            <a:r>
              <a:rPr lang="de-DE" sz="2000" dirty="0" err="1">
                <a:latin typeface="Times New Roman" pitchFamily="18"/>
              </a:rPr>
              <a:t>Игошкина</a:t>
            </a:r>
            <a:r>
              <a:rPr lang="de-DE" sz="2000" dirty="0">
                <a:latin typeface="Times New Roman" pitchFamily="18"/>
              </a:rPr>
              <a:t> Ю. В.</a:t>
            </a:r>
          </a:p>
          <a:p>
            <a:pPr marL="0" lvl="0" indent="0" algn="r">
              <a:buNone/>
            </a:pPr>
            <a:r>
              <a:rPr lang="de-DE" sz="2000" dirty="0">
                <a:latin typeface="Times New Roman" pitchFamily="18"/>
              </a:rPr>
              <a:t>ГБОУ СОШ "ЦО" </a:t>
            </a:r>
            <a:r>
              <a:rPr lang="de-DE" sz="2000" dirty="0" err="1">
                <a:latin typeface="Times New Roman" pitchFamily="18"/>
              </a:rPr>
              <a:t>пос.Варламово</a:t>
            </a:r>
            <a:endParaRPr lang="de-DE" sz="2000" dirty="0">
              <a:latin typeface="Times New Roman" pitchFamily="18"/>
            </a:endParaRPr>
          </a:p>
          <a:p>
            <a:pPr marL="0" lvl="0" indent="0" algn="r">
              <a:buNone/>
            </a:pPr>
            <a:endParaRPr lang="de-DE" sz="2000" dirty="0">
              <a:latin typeface="Times New Roman" pitchFamily="18"/>
            </a:endParaRPr>
          </a:p>
          <a:p>
            <a:pPr marL="0" lvl="0" indent="0" algn="ctr">
              <a:buNone/>
            </a:pPr>
            <a:r>
              <a:rPr lang="de-DE" sz="2000" dirty="0">
                <a:latin typeface="Times New Roman" pitchFamily="18"/>
              </a:rPr>
              <a:t>2020 год</a:t>
            </a:r>
          </a:p>
        </p:txBody>
      </p:sp>
      <p:pic>
        <p:nvPicPr>
          <p:cNvPr id="3" name="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620000" y="1260000"/>
            <a:ext cx="7020000" cy="432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 txBox="1">
            <a:spLocks noGrp="1"/>
          </p:cNvSpPr>
          <p:nvPr>
            <p:ph type="subTitle" idx="4294967295"/>
          </p:nvPr>
        </p:nvSpPr>
        <p:spPr>
          <a:xfrm>
            <a:off x="503999" y="301320"/>
            <a:ext cx="9071640" cy="6456600"/>
          </a:xfrm>
        </p:spPr>
        <p:txBody>
          <a:bodyPr anchor="t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lvl="0" indent="0" algn="just">
              <a:buNone/>
            </a:pPr>
            <a:r>
              <a:rPr lang="de-DE" sz="2600" b="1"/>
              <a:t>                              История антивирусов</a:t>
            </a:r>
          </a:p>
          <a:p>
            <a:pPr marL="0" lvl="0" indent="0" algn="just">
              <a:buNone/>
            </a:pPr>
            <a:endParaRPr lang="de-DE" sz="1800" b="1"/>
          </a:p>
          <a:p>
            <a:pPr marL="0" lvl="0" indent="450359" algn="just">
              <a:buNone/>
            </a:pPr>
            <a:r>
              <a:rPr lang="de-DE" sz="1800" b="1">
                <a:solidFill>
                  <a:srgbClr val="000000"/>
                </a:solidFill>
                <a:latin typeface="Times New Roman" pitchFamily="18"/>
                <a:cs typeface="Times New Roman" pitchFamily="18"/>
              </a:rPr>
              <a:t>Первые антивирусные программы</a:t>
            </a:r>
            <a:r>
              <a:rPr lang="de-DE" sz="1800">
                <a:solidFill>
                  <a:srgbClr val="000000"/>
                </a:solidFill>
                <a:latin typeface="Times New Roman" pitchFamily="18"/>
                <a:cs typeface="Times New Roman" pitchFamily="18"/>
              </a:rPr>
              <a:t> появились еще зимой 1984 года под названиями CHK4BOMB и BOMBSQAD. Их написал американский программист Энди Хопкинс (Andy Hopkins). CHK4BOMB позволяла проанализировать текст загрузочного модуля и выявить все текстовые сообщения и «подозрительные» участки кода. Программа BOMBSQAD перехватывала операции записи и форматирования, выполняемые через BIOS. При выявлении запрещённой операции можно было разрешить или запретить её выполнение.</a:t>
            </a:r>
          </a:p>
          <a:p>
            <a:pPr marL="0" lvl="0" indent="450359" algn="just">
              <a:buNone/>
            </a:pPr>
            <a:endParaRPr lang="de-DE" sz="1800">
              <a:solidFill>
                <a:srgbClr val="000000"/>
              </a:solidFill>
              <a:latin typeface="Times New Roman" pitchFamily="18"/>
              <a:cs typeface="Times New Roman" pitchFamily="18"/>
            </a:endParaRPr>
          </a:p>
          <a:p>
            <a:pPr marL="0" lvl="0" indent="450359" algn="just">
              <a:buNone/>
            </a:pPr>
            <a:r>
              <a:rPr lang="de-DE" sz="1800" b="1">
                <a:solidFill>
                  <a:srgbClr val="000000"/>
                </a:solidFill>
                <a:latin typeface="Times New Roman" pitchFamily="18"/>
                <a:cs typeface="Times New Roman" pitchFamily="18"/>
              </a:rPr>
              <a:t>Первый антивирус в современном понимании</a:t>
            </a:r>
            <a:r>
              <a:rPr lang="de-DE" sz="1800">
                <a:solidFill>
                  <a:srgbClr val="000000"/>
                </a:solidFill>
                <a:latin typeface="Times New Roman" pitchFamily="18"/>
                <a:cs typeface="Times New Roman" pitchFamily="18"/>
              </a:rPr>
              <a:t> этого термина, то есть резидентный, «защищающий» от вирусных атак, появился в 1985 году. Программа DRPROTECT создана усилиями Джи Вонг. Разработка блокировала все операции, выполняемые через BIOS. В случае выявления такой операции программа требовала рестарта системы.</a:t>
            </a:r>
          </a:p>
          <a:p>
            <a:pPr marL="0" lvl="0" indent="0" algn="just">
              <a:buNone/>
            </a:pPr>
            <a:endParaRPr lang="de-DE" sz="1800"/>
          </a:p>
        </p:txBody>
      </p:sp>
      <p:pic>
        <p:nvPicPr>
          <p:cNvPr id="3" name="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3168104" y="4787949"/>
            <a:ext cx="4031815" cy="24370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 txBox="1">
            <a:spLocks noGrp="1"/>
          </p:cNvSpPr>
          <p:nvPr>
            <p:ph type="subTitle" idx="4294967295"/>
          </p:nvPr>
        </p:nvSpPr>
        <p:spPr>
          <a:xfrm>
            <a:off x="180000" y="180000"/>
            <a:ext cx="9720000" cy="7078680"/>
          </a:xfrm>
        </p:spPr>
        <p:txBody>
          <a:bodyPr anchor="t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lvl="0" indent="0" algn="ctr">
              <a:buNone/>
            </a:pPr>
            <a:r>
              <a:rPr lang="de-DE" sz="2600" b="1"/>
              <a:t>Применение антивирусов</a:t>
            </a:r>
          </a:p>
          <a:p>
            <a:pPr marL="0" lvl="0" indent="0" algn="ctr">
              <a:buNone/>
            </a:pPr>
            <a:endParaRPr lang="de-DE" sz="1800" b="1"/>
          </a:p>
          <a:p>
            <a:pPr marL="0" lvl="0" indent="0" algn="just">
              <a:buNone/>
            </a:pPr>
            <a:r>
              <a:rPr lang="de-DE" sz="1800"/>
              <a:t> </a:t>
            </a:r>
            <a:r>
              <a:rPr lang="de-DE" sz="1800" b="1">
                <a:latin typeface="Times New Roman" pitchFamily="18"/>
              </a:rPr>
              <a:t>Антивирус</a:t>
            </a:r>
            <a:r>
              <a:rPr lang="de-DE" sz="1800">
                <a:latin typeface="Times New Roman" pitchFamily="18"/>
              </a:rPr>
              <a:t> – это программа для защиты компьютера или мобильного устройства от вредоносных программ. Термин «вредоносные программы» включает в себя все возможные виды опасных программ, таких, как вирусы, черви, трояны и вирусы- шпионы.</a:t>
            </a:r>
          </a:p>
          <a:p>
            <a:pPr marL="0" lvl="0" indent="0" algn="just">
              <a:buNone/>
            </a:pPr>
            <a:endParaRPr lang="de-DE" sz="1800">
              <a:latin typeface="Times New Roman" pitchFamily="18"/>
            </a:endParaRPr>
          </a:p>
          <a:p>
            <a:pPr marL="0" lvl="0" indent="0" algn="just">
              <a:buNone/>
            </a:pPr>
            <a:r>
              <a:rPr lang="de-DE" sz="1800">
                <a:latin typeface="Times New Roman" pitchFamily="18"/>
              </a:rPr>
              <a:t> </a:t>
            </a:r>
            <a:r>
              <a:rPr lang="de-DE" sz="1800">
                <a:latin typeface="Times New Roman" pitchFamily="18"/>
                <a:cs typeface="Times New Roman" pitchFamily="18"/>
              </a:rPr>
              <a:t>Принцип, который существующие в настоящее время антивирусные программы используют для защиты пользователей от вредоносного программного обеспечения (для краткости — «вредоносных программ»), в общем и целом одинаков. Антивирусные модули защиты проверяют все файлы в режиме реального времени, т. е. как только они попадают на компьютер. Модуль веб-защиты пытается предотвратить доступ к вредоносным сайтам. И, наконец, антивирусный сканер по требованию пользователя проверяет все локальные данные на наличие возможных заражений.</a:t>
            </a:r>
          </a:p>
        </p:txBody>
      </p:sp>
      <p:pic>
        <p:nvPicPr>
          <p:cNvPr id="3" name="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3384128" y="4427909"/>
            <a:ext cx="3635792" cy="251472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 txBox="1">
            <a:spLocks noGrp="1"/>
          </p:cNvSpPr>
          <p:nvPr>
            <p:ph type="subTitle" idx="4294967295"/>
          </p:nvPr>
        </p:nvSpPr>
        <p:spPr>
          <a:xfrm>
            <a:off x="180000" y="121320"/>
            <a:ext cx="9720000" cy="7078680"/>
          </a:xfrm>
        </p:spPr>
        <p:txBody>
          <a:bodyPr anchor="t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lvl="0" indent="0" algn="ctr">
              <a:buNone/>
            </a:pPr>
            <a:r>
              <a:rPr lang="de-DE" sz="2600" b="1"/>
              <a:t>Вирусы</a:t>
            </a:r>
          </a:p>
          <a:p>
            <a:pPr marL="0" lvl="0" indent="0" algn="just">
              <a:buNone/>
            </a:pPr>
            <a:endParaRPr lang="de-DE" sz="2000"/>
          </a:p>
          <a:p>
            <a:pPr marL="0" lvl="0" indent="0" algn="just">
              <a:buNone/>
            </a:pPr>
            <a:r>
              <a:rPr lang="de-DE" sz="2000"/>
              <a:t> </a:t>
            </a:r>
            <a:r>
              <a:rPr lang="de-DE" sz="1800" b="1">
                <a:latin typeface="Times New Roman" pitchFamily="18"/>
              </a:rPr>
              <a:t>Компьютерный вирус</a:t>
            </a:r>
            <a:r>
              <a:rPr lang="de-DE" sz="1800">
                <a:latin typeface="Times New Roman" pitchFamily="18"/>
              </a:rPr>
              <a:t> – это небольшая вредоносная программа, которая самостоятельно может создавать свои копии и внедрять их в программы (исполняемые файлы), документы, загрузочные сектора носителей данных.</a:t>
            </a:r>
          </a:p>
          <a:p>
            <a:pPr marL="0" lvl="0" indent="0" algn="just">
              <a:buNone/>
            </a:pPr>
            <a:endParaRPr lang="de-DE" sz="1800">
              <a:latin typeface="Times New Roman" pitchFamily="18"/>
            </a:endParaRPr>
          </a:p>
          <a:p>
            <a:pPr marL="0" lvl="0" indent="0" algn="just">
              <a:buNone/>
            </a:pPr>
            <a:r>
              <a:rPr lang="de-DE" sz="1800">
                <a:latin typeface="Times New Roman" pitchFamily="18"/>
              </a:rPr>
              <a:t> Основными типами компьютерных вирусов являются:</a:t>
            </a:r>
          </a:p>
          <a:p>
            <a:pPr marL="0" lvl="0" indent="0" algn="just">
              <a:buNone/>
            </a:pPr>
            <a:endParaRPr lang="de-DE" sz="1800">
              <a:latin typeface="Times New Roman" pitchFamily="18"/>
            </a:endParaRPr>
          </a:p>
          <a:p>
            <a:pPr marL="0" lvl="0" indent="0" algn="just">
              <a:buNone/>
            </a:pPr>
            <a:r>
              <a:rPr lang="de-DE" sz="1800" b="1">
                <a:latin typeface="Times New Roman" pitchFamily="18"/>
              </a:rPr>
              <a:t>Программные вирусы</a:t>
            </a:r>
            <a:r>
              <a:rPr lang="de-DE" sz="1800">
                <a:latin typeface="Times New Roman" pitchFamily="18"/>
              </a:rPr>
              <a:t> – это вредоносный программный код, который внедрен внутрь исполняемых файлов (программ). Вирусный код может воспроизводить себя в теле других программ – этот процесс называется размножением.</a:t>
            </a:r>
          </a:p>
          <a:p>
            <a:pPr marL="0" lvl="0" indent="0" algn="just">
              <a:buNone/>
            </a:pPr>
            <a:endParaRPr lang="de-DE" sz="1800">
              <a:latin typeface="Times New Roman" pitchFamily="18"/>
            </a:endParaRPr>
          </a:p>
          <a:p>
            <a:pPr marL="0" lvl="0" indent="0" algn="just">
              <a:buNone/>
            </a:pPr>
            <a:r>
              <a:rPr lang="de-DE" sz="1800">
                <a:latin typeface="Times New Roman" pitchFamily="18"/>
              </a:rPr>
              <a:t> </a:t>
            </a:r>
            <a:r>
              <a:rPr lang="de-DE" sz="1800" b="1">
                <a:latin typeface="Times New Roman" pitchFamily="18"/>
              </a:rPr>
              <a:t>Загрузочные вирусы</a:t>
            </a:r>
            <a:r>
              <a:rPr lang="de-DE" sz="1800">
                <a:latin typeface="Times New Roman" pitchFamily="18"/>
              </a:rPr>
              <a:t> – поражают не программные файлы, а загрузочный сектор магнитных носителей (гибких и жестких дисков).</a:t>
            </a:r>
          </a:p>
          <a:p>
            <a:pPr marL="0" lvl="0" indent="0" algn="just">
              <a:buNone/>
            </a:pPr>
            <a:endParaRPr lang="de-DE" sz="1800">
              <a:latin typeface="Times New Roman" pitchFamily="18"/>
            </a:endParaRPr>
          </a:p>
          <a:p>
            <a:pPr marL="0" lvl="0" indent="0" algn="just">
              <a:buNone/>
            </a:pPr>
            <a:r>
              <a:rPr lang="de-DE" sz="1800">
                <a:latin typeface="Times New Roman" pitchFamily="18"/>
              </a:rPr>
              <a:t> </a:t>
            </a:r>
            <a:r>
              <a:rPr lang="de-DE" sz="1800" b="1">
                <a:latin typeface="Times New Roman" pitchFamily="18"/>
              </a:rPr>
              <a:t>Макровирусы</a:t>
            </a:r>
            <a:r>
              <a:rPr lang="de-DE" sz="1800">
                <a:latin typeface="Times New Roman" pitchFamily="18"/>
              </a:rPr>
              <a:t> – поражают документы, которые созданы в прикладных программах, имеющих средства для исполнения макрокоманд. К таким документам относятся документы текстового процессора WORD, табличного процессора  Excel.</a:t>
            </a:r>
          </a:p>
          <a:p>
            <a:pPr marL="0" lvl="0" indent="0" algn="just">
              <a:buNone/>
            </a:pPr>
            <a:endParaRPr lang="de-DE" sz="1800">
              <a:latin typeface="Times New Roman" pitchFamily="18"/>
            </a:endParaRPr>
          </a:p>
          <a:p>
            <a:pPr marL="0" lvl="0" indent="0" algn="just">
              <a:buNone/>
            </a:pPr>
            <a:r>
              <a:rPr lang="de-DE" sz="1800">
                <a:latin typeface="Times New Roman" pitchFamily="18"/>
              </a:rPr>
              <a:t> </a:t>
            </a:r>
            <a:r>
              <a:rPr lang="de-DE" sz="1800" b="1">
                <a:latin typeface="Times New Roman" pitchFamily="18"/>
              </a:rPr>
              <a:t>Сетевые вирусы</a:t>
            </a:r>
            <a:r>
              <a:rPr lang="de-DE" sz="1800">
                <a:latin typeface="Times New Roman" pitchFamily="18"/>
              </a:rPr>
              <a:t> пересылаются с компьютера на компьютер,  используя для своего распространения компьютерные сети, электронную почту и другие каналы.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 txBox="1">
            <a:spLocks noGrp="1"/>
          </p:cNvSpPr>
          <p:nvPr>
            <p:ph type="subTitle" idx="4294967295"/>
          </p:nvPr>
        </p:nvSpPr>
        <p:spPr>
          <a:xfrm>
            <a:off x="180000" y="180000"/>
            <a:ext cx="9720000" cy="7078680"/>
          </a:xfrm>
        </p:spPr>
        <p:txBody>
          <a:bodyPr anchor="t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lvl="0" indent="0" algn="just">
              <a:buNone/>
            </a:pPr>
            <a:r>
              <a:rPr lang="de-DE" sz="2600" b="1" dirty="0"/>
              <a:t>                   </a:t>
            </a:r>
            <a:r>
              <a:rPr lang="de-DE" sz="2600" b="1" dirty="0" err="1"/>
              <a:t>Сравнение</a:t>
            </a:r>
            <a:r>
              <a:rPr lang="de-DE" sz="2600" b="1" dirty="0"/>
              <a:t> </a:t>
            </a:r>
            <a:r>
              <a:rPr lang="de-DE" sz="2600" b="1" dirty="0" err="1"/>
              <a:t>популярных</a:t>
            </a:r>
            <a:r>
              <a:rPr lang="de-DE" sz="2600" b="1" dirty="0"/>
              <a:t> </a:t>
            </a:r>
            <a:r>
              <a:rPr lang="de-DE" sz="2600" b="1" dirty="0" err="1"/>
              <a:t>антивирусов</a:t>
            </a:r>
            <a:endParaRPr lang="de-DE" sz="2600" b="1" dirty="0"/>
          </a:p>
          <a:p>
            <a:pPr marL="0" lvl="0" indent="0" algn="just">
              <a:buNone/>
            </a:pPr>
            <a:r>
              <a:rPr lang="de-DE" sz="1800" dirty="0">
                <a:latin typeface="Times New Roman" pitchFamily="18"/>
                <a:cs typeface="Times New Roman" pitchFamily="18"/>
              </a:rPr>
              <a:t>  </a:t>
            </a:r>
          </a:p>
          <a:p>
            <a:pPr marL="0" lvl="0" indent="0" algn="just">
              <a:buNone/>
            </a:pPr>
            <a:r>
              <a:rPr lang="de-DE" sz="1800" dirty="0">
                <a:latin typeface="Times New Roman" pitchFamily="18"/>
                <a:cs typeface="Times New Roman" pitchFamily="18"/>
              </a:rPr>
              <a:t>  </a:t>
            </a:r>
            <a:r>
              <a:rPr lang="de-DE" sz="1800" b="1" dirty="0" err="1">
                <a:latin typeface="Times New Roman" pitchFamily="18"/>
                <a:cs typeface="Times New Roman" pitchFamily="18"/>
              </a:rPr>
              <a:t>Антивирус</a:t>
            </a:r>
            <a:r>
              <a:rPr lang="de-DE" sz="1800" b="1" dirty="0">
                <a:latin typeface="Times New Roman" pitchFamily="18"/>
                <a:cs typeface="Times New Roman" pitchFamily="18"/>
              </a:rPr>
              <a:t> </a:t>
            </a:r>
            <a:r>
              <a:rPr lang="de-DE" sz="1800" b="1" dirty="0" err="1">
                <a:latin typeface="Times New Roman" pitchFamily="18"/>
                <a:cs typeface="Times New Roman" pitchFamily="18"/>
              </a:rPr>
              <a:t>лаборатории</a:t>
            </a:r>
            <a:r>
              <a:rPr lang="de-DE" sz="1800" b="1" dirty="0">
                <a:latin typeface="Times New Roman" pitchFamily="18"/>
                <a:cs typeface="Times New Roman" pitchFamily="18"/>
              </a:rPr>
              <a:t> </a:t>
            </a:r>
            <a:r>
              <a:rPr lang="de-DE" sz="1800" b="1" dirty="0" err="1">
                <a:latin typeface="Times New Roman" pitchFamily="18"/>
                <a:cs typeface="Times New Roman" pitchFamily="18"/>
              </a:rPr>
              <a:t>Касперского</a:t>
            </a:r>
            <a:r>
              <a:rPr lang="de-DE" sz="1800" b="1" dirty="0">
                <a:latin typeface="Times New Roman" pitchFamily="18"/>
                <a:cs typeface="Times New Roman" pitchFamily="18"/>
              </a:rPr>
              <a:t> – Internet Security 2017</a:t>
            </a:r>
            <a:r>
              <a:rPr lang="de-DE" sz="1800" dirty="0">
                <a:latin typeface="Times New Roman" pitchFamily="18"/>
                <a:cs typeface="Times New Roman" pitchFamily="18"/>
              </a:rPr>
              <a:t>. </a:t>
            </a:r>
            <a:r>
              <a:rPr lang="de-DE" sz="1800" dirty="0" err="1">
                <a:latin typeface="Times New Roman" pitchFamily="18"/>
                <a:cs typeface="Times New Roman" pitchFamily="18"/>
              </a:rPr>
              <a:t>Самая</a:t>
            </a:r>
            <a:r>
              <a:rPr lang="de-DE" sz="1800" dirty="0">
                <a:latin typeface="Times New Roman" pitchFamily="18"/>
                <a:cs typeface="Times New Roman" pitchFamily="18"/>
              </a:rPr>
              <a:t> </a:t>
            </a:r>
            <a:r>
              <a:rPr lang="de-DE" sz="1800" dirty="0" err="1">
                <a:latin typeface="Times New Roman" pitchFamily="18"/>
                <a:cs typeface="Times New Roman" pitchFamily="18"/>
              </a:rPr>
              <a:t>известная</a:t>
            </a:r>
            <a:r>
              <a:rPr lang="de-DE" sz="1800" dirty="0">
                <a:latin typeface="Times New Roman" pitchFamily="18"/>
                <a:cs typeface="Times New Roman" pitchFamily="18"/>
              </a:rPr>
              <a:t> </a:t>
            </a:r>
            <a:r>
              <a:rPr lang="de-DE" sz="1800" dirty="0" err="1">
                <a:latin typeface="Times New Roman" pitchFamily="18"/>
                <a:cs typeface="Times New Roman" pitchFamily="18"/>
              </a:rPr>
              <a:t>антивирусная</a:t>
            </a:r>
            <a:r>
              <a:rPr lang="de-DE" sz="1800" dirty="0">
                <a:latin typeface="Times New Roman" pitchFamily="18"/>
                <a:cs typeface="Times New Roman" pitchFamily="18"/>
              </a:rPr>
              <a:t> </a:t>
            </a:r>
            <a:r>
              <a:rPr lang="de-DE" sz="1800" dirty="0" err="1">
                <a:latin typeface="Times New Roman" pitchFamily="18"/>
                <a:cs typeface="Times New Roman" pitchFamily="18"/>
              </a:rPr>
              <a:t>программа</a:t>
            </a:r>
            <a:r>
              <a:rPr lang="de-DE" sz="1800" dirty="0">
                <a:latin typeface="Times New Roman" pitchFamily="18"/>
                <a:cs typeface="Times New Roman" pitchFamily="18"/>
              </a:rPr>
              <a:t> </a:t>
            </a:r>
            <a:r>
              <a:rPr lang="de-DE" sz="1800" dirty="0" err="1">
                <a:latin typeface="Times New Roman" pitchFamily="18"/>
                <a:cs typeface="Times New Roman" pitchFamily="18"/>
              </a:rPr>
              <a:t>на</a:t>
            </a:r>
            <a:r>
              <a:rPr lang="de-DE" sz="1800" dirty="0">
                <a:latin typeface="Times New Roman" pitchFamily="18"/>
                <a:cs typeface="Times New Roman" pitchFamily="18"/>
              </a:rPr>
              <a:t> </a:t>
            </a:r>
            <a:r>
              <a:rPr lang="de-DE" sz="1800" dirty="0" err="1">
                <a:latin typeface="Times New Roman" pitchFamily="18"/>
                <a:cs typeface="Times New Roman" pitchFamily="18"/>
              </a:rPr>
              <a:t>территории</a:t>
            </a:r>
            <a:r>
              <a:rPr lang="de-DE" sz="1800" dirty="0">
                <a:latin typeface="Times New Roman" pitchFamily="18"/>
                <a:cs typeface="Times New Roman" pitchFamily="18"/>
              </a:rPr>
              <a:t> </a:t>
            </a:r>
            <a:r>
              <a:rPr lang="de-DE" sz="1800" dirty="0" err="1">
                <a:latin typeface="Times New Roman" pitchFamily="18"/>
                <a:cs typeface="Times New Roman" pitchFamily="18"/>
              </a:rPr>
              <a:t>Российской</a:t>
            </a:r>
            <a:r>
              <a:rPr lang="de-DE" sz="1800" dirty="0">
                <a:latin typeface="Times New Roman" pitchFamily="18"/>
                <a:cs typeface="Times New Roman" pitchFamily="18"/>
              </a:rPr>
              <a:t> </a:t>
            </a:r>
            <a:r>
              <a:rPr lang="de-DE" sz="1800" dirty="0" err="1">
                <a:latin typeface="Times New Roman" pitchFamily="18"/>
                <a:cs typeface="Times New Roman" pitchFamily="18"/>
              </a:rPr>
              <a:t>Федерации</a:t>
            </a:r>
            <a:r>
              <a:rPr lang="de-DE" sz="1800" dirty="0">
                <a:latin typeface="Times New Roman" pitchFamily="18"/>
                <a:cs typeface="Times New Roman" pitchFamily="18"/>
              </a:rPr>
              <a:t>. </a:t>
            </a:r>
            <a:r>
              <a:rPr lang="de-DE" sz="1800" dirty="0" err="1">
                <a:latin typeface="Times New Roman" pitchFamily="18"/>
                <a:cs typeface="Times New Roman" pitchFamily="18"/>
              </a:rPr>
              <a:t>Данный</a:t>
            </a:r>
            <a:r>
              <a:rPr lang="de-DE" sz="1800" dirty="0">
                <a:latin typeface="Times New Roman" pitchFamily="18"/>
                <a:cs typeface="Times New Roman" pitchFamily="18"/>
              </a:rPr>
              <a:t> </a:t>
            </a:r>
            <a:r>
              <a:rPr lang="de-DE" sz="1800" dirty="0" err="1">
                <a:latin typeface="Times New Roman" pitchFamily="18"/>
                <a:cs typeface="Times New Roman" pitchFamily="18"/>
              </a:rPr>
              <a:t>антивирус</a:t>
            </a:r>
            <a:r>
              <a:rPr lang="de-DE" sz="1800" dirty="0">
                <a:latin typeface="Times New Roman" pitchFamily="18"/>
                <a:cs typeface="Times New Roman" pitchFamily="18"/>
              </a:rPr>
              <a:t> </a:t>
            </a:r>
            <a:r>
              <a:rPr lang="de-DE" sz="1800" dirty="0" err="1">
                <a:latin typeface="Times New Roman" pitchFamily="18"/>
                <a:cs typeface="Times New Roman" pitchFamily="18"/>
              </a:rPr>
              <a:t>работает</a:t>
            </a:r>
            <a:r>
              <a:rPr lang="de-DE" sz="1800" dirty="0">
                <a:latin typeface="Times New Roman" pitchFamily="18"/>
                <a:cs typeface="Times New Roman" pitchFamily="18"/>
              </a:rPr>
              <a:t> с </a:t>
            </a:r>
            <a:r>
              <a:rPr lang="de-DE" sz="1800" dirty="0" err="1">
                <a:latin typeface="Times New Roman" pitchFamily="18"/>
                <a:cs typeface="Times New Roman" pitchFamily="18"/>
              </a:rPr>
              <a:t>операционными</a:t>
            </a:r>
            <a:r>
              <a:rPr lang="de-DE" sz="1800" dirty="0">
                <a:latin typeface="Times New Roman" pitchFamily="18"/>
                <a:cs typeface="Times New Roman" pitchFamily="18"/>
              </a:rPr>
              <a:t> </a:t>
            </a:r>
            <a:r>
              <a:rPr lang="de-DE" sz="1800" dirty="0" err="1">
                <a:latin typeface="Times New Roman" pitchFamily="18"/>
                <a:cs typeface="Times New Roman" pitchFamily="18"/>
              </a:rPr>
              <a:t>системами</a:t>
            </a:r>
            <a:r>
              <a:rPr lang="de-DE" sz="1800" dirty="0">
                <a:latin typeface="Times New Roman" pitchFamily="18"/>
                <a:cs typeface="Times New Roman" pitchFamily="18"/>
              </a:rPr>
              <a:t> Windows, Mac, а </a:t>
            </a:r>
            <a:r>
              <a:rPr lang="de-DE" sz="1800" dirty="0" err="1">
                <a:latin typeface="Times New Roman" pitchFamily="18"/>
                <a:cs typeface="Times New Roman" pitchFamily="18"/>
              </a:rPr>
              <a:t>также</a:t>
            </a:r>
            <a:r>
              <a:rPr lang="de-DE" sz="1800" dirty="0">
                <a:latin typeface="Times New Roman" pitchFamily="18"/>
                <a:cs typeface="Times New Roman" pitchFamily="18"/>
              </a:rPr>
              <a:t> </a:t>
            </a:r>
            <a:r>
              <a:rPr lang="de-DE" sz="1800" dirty="0" err="1">
                <a:latin typeface="Times New Roman" pitchFamily="18"/>
                <a:cs typeface="Times New Roman" pitchFamily="18"/>
              </a:rPr>
              <a:t>планшетными</a:t>
            </a:r>
            <a:r>
              <a:rPr lang="de-DE" sz="1800" dirty="0">
                <a:latin typeface="Times New Roman" pitchFamily="18"/>
                <a:cs typeface="Times New Roman" pitchFamily="18"/>
              </a:rPr>
              <a:t> и </a:t>
            </a:r>
            <a:r>
              <a:rPr lang="de-DE" sz="1800" dirty="0" err="1">
                <a:latin typeface="Times New Roman" pitchFamily="18"/>
                <a:cs typeface="Times New Roman" pitchFamily="18"/>
              </a:rPr>
              <a:t>мобильными</a:t>
            </a:r>
            <a:r>
              <a:rPr lang="de-DE" sz="1800" dirty="0">
                <a:latin typeface="Times New Roman" pitchFamily="18"/>
                <a:cs typeface="Times New Roman" pitchFamily="18"/>
              </a:rPr>
              <a:t> </a:t>
            </a:r>
            <a:r>
              <a:rPr lang="de-DE" sz="1800" dirty="0" err="1">
                <a:latin typeface="Times New Roman" pitchFamily="18"/>
                <a:cs typeface="Times New Roman" pitchFamily="18"/>
              </a:rPr>
              <a:t>устройствами</a:t>
            </a:r>
            <a:r>
              <a:rPr lang="de-DE" sz="1800" dirty="0">
                <a:latin typeface="Times New Roman" pitchFamily="18"/>
                <a:cs typeface="Times New Roman" pitchFamily="18"/>
              </a:rPr>
              <a:t> </a:t>
            </a:r>
            <a:r>
              <a:rPr lang="de-DE" sz="1800" dirty="0" err="1">
                <a:latin typeface="Times New Roman" pitchFamily="18"/>
                <a:cs typeface="Times New Roman" pitchFamily="18"/>
              </a:rPr>
              <a:t>на</a:t>
            </a:r>
            <a:r>
              <a:rPr lang="de-DE" sz="1800" dirty="0">
                <a:latin typeface="Times New Roman" pitchFamily="18"/>
                <a:cs typeface="Times New Roman" pitchFamily="18"/>
              </a:rPr>
              <a:t> </a:t>
            </a:r>
            <a:r>
              <a:rPr lang="de-DE" sz="1800" dirty="0" err="1">
                <a:latin typeface="Times New Roman" pitchFamily="18"/>
                <a:cs typeface="Times New Roman" pitchFamily="18"/>
              </a:rPr>
              <a:t>базе</a:t>
            </a:r>
            <a:r>
              <a:rPr lang="de-DE" sz="1800" dirty="0">
                <a:latin typeface="Times New Roman" pitchFamily="18"/>
                <a:cs typeface="Times New Roman" pitchFamily="18"/>
              </a:rPr>
              <a:t> Android. </a:t>
            </a:r>
            <a:r>
              <a:rPr lang="de-DE" sz="1800" dirty="0" err="1">
                <a:latin typeface="Times New Roman" pitchFamily="18"/>
                <a:cs typeface="Times New Roman" pitchFamily="18"/>
              </a:rPr>
              <a:t>Лаборатория</a:t>
            </a:r>
            <a:r>
              <a:rPr lang="de-DE" sz="1800" dirty="0">
                <a:latin typeface="Times New Roman" pitchFamily="18"/>
                <a:cs typeface="Times New Roman" pitchFamily="18"/>
              </a:rPr>
              <a:t> </a:t>
            </a:r>
            <a:r>
              <a:rPr lang="de-DE" sz="1800" dirty="0" err="1">
                <a:latin typeface="Times New Roman" pitchFamily="18"/>
                <a:cs typeface="Times New Roman" pitchFamily="18"/>
              </a:rPr>
              <a:t>Касперского</a:t>
            </a:r>
            <a:r>
              <a:rPr lang="de-DE" sz="1800" dirty="0">
                <a:latin typeface="Times New Roman" pitchFamily="18"/>
                <a:cs typeface="Times New Roman" pitchFamily="18"/>
              </a:rPr>
              <a:t> </a:t>
            </a:r>
            <a:r>
              <a:rPr lang="de-DE" sz="1800" dirty="0" err="1">
                <a:latin typeface="Times New Roman" pitchFamily="18"/>
                <a:cs typeface="Times New Roman" pitchFamily="18"/>
              </a:rPr>
              <a:t>предоставляет</a:t>
            </a:r>
            <a:r>
              <a:rPr lang="de-DE" sz="1800" dirty="0">
                <a:latin typeface="Times New Roman" pitchFamily="18"/>
                <a:cs typeface="Times New Roman" pitchFamily="18"/>
              </a:rPr>
              <a:t> </a:t>
            </a:r>
            <a:r>
              <a:rPr lang="de-DE" sz="1800" dirty="0" err="1">
                <a:latin typeface="Times New Roman" pitchFamily="18"/>
                <a:cs typeface="Times New Roman" pitchFamily="18"/>
              </a:rPr>
              <a:t>антивирусные</a:t>
            </a:r>
            <a:r>
              <a:rPr lang="de-DE" sz="1800" dirty="0">
                <a:latin typeface="Times New Roman" pitchFamily="18"/>
                <a:cs typeface="Times New Roman" pitchFamily="18"/>
              </a:rPr>
              <a:t> </a:t>
            </a:r>
            <a:r>
              <a:rPr lang="de-DE" sz="1800" dirty="0" err="1">
                <a:latin typeface="Times New Roman" pitchFamily="18"/>
                <a:cs typeface="Times New Roman" pitchFamily="18"/>
              </a:rPr>
              <a:t>программы</a:t>
            </a:r>
            <a:r>
              <a:rPr lang="de-DE" sz="1800" dirty="0">
                <a:latin typeface="Times New Roman" pitchFamily="18"/>
                <a:cs typeface="Times New Roman" pitchFamily="18"/>
              </a:rPr>
              <a:t> </a:t>
            </a:r>
            <a:r>
              <a:rPr lang="de-DE" sz="1800" dirty="0" err="1">
                <a:latin typeface="Times New Roman" pitchFamily="18"/>
                <a:cs typeface="Times New Roman" pitchFamily="18"/>
              </a:rPr>
              <a:t>для</a:t>
            </a:r>
            <a:r>
              <a:rPr lang="de-DE" sz="1800" dirty="0">
                <a:latin typeface="Times New Roman" pitchFamily="18"/>
                <a:cs typeface="Times New Roman" pitchFamily="18"/>
              </a:rPr>
              <a:t> </a:t>
            </a:r>
            <a:r>
              <a:rPr lang="de-DE" sz="1800" dirty="0" err="1">
                <a:latin typeface="Times New Roman" pitchFamily="18"/>
                <a:cs typeface="Times New Roman" pitchFamily="18"/>
              </a:rPr>
              <a:t>защиты</a:t>
            </a:r>
            <a:r>
              <a:rPr lang="de-DE" sz="1800" dirty="0">
                <a:latin typeface="Times New Roman" pitchFamily="18"/>
                <a:cs typeface="Times New Roman" pitchFamily="18"/>
              </a:rPr>
              <a:t> </a:t>
            </a:r>
            <a:r>
              <a:rPr lang="de-DE" sz="1800" dirty="0" err="1">
                <a:latin typeface="Times New Roman" pitchFamily="18"/>
                <a:cs typeface="Times New Roman" pitchFamily="18"/>
              </a:rPr>
              <a:t>Интернет-соединения</a:t>
            </a:r>
            <a:r>
              <a:rPr lang="de-DE" sz="1800" dirty="0">
                <a:latin typeface="Times New Roman" pitchFamily="18"/>
                <a:cs typeface="Times New Roman" pitchFamily="18"/>
              </a:rPr>
              <a:t>, </a:t>
            </a:r>
            <a:r>
              <a:rPr lang="de-DE" sz="1800" dirty="0" err="1">
                <a:latin typeface="Times New Roman" pitchFamily="18"/>
                <a:cs typeface="Times New Roman" pitchFamily="18"/>
              </a:rPr>
              <a:t>банковских</a:t>
            </a:r>
            <a:r>
              <a:rPr lang="de-DE" sz="1800" dirty="0">
                <a:latin typeface="Times New Roman" pitchFamily="18"/>
                <a:cs typeface="Times New Roman" pitchFamily="18"/>
              </a:rPr>
              <a:t> </a:t>
            </a:r>
            <a:r>
              <a:rPr lang="de-DE" sz="1800" dirty="0" err="1">
                <a:latin typeface="Times New Roman" pitchFamily="18"/>
                <a:cs typeface="Times New Roman" pitchFamily="18"/>
              </a:rPr>
              <a:t>операций</a:t>
            </a:r>
            <a:r>
              <a:rPr lang="de-DE" sz="1800" dirty="0">
                <a:latin typeface="Times New Roman" pitchFamily="18"/>
                <a:cs typeface="Times New Roman" pitchFamily="18"/>
              </a:rPr>
              <a:t>, </a:t>
            </a:r>
            <a:r>
              <a:rPr lang="de-DE" sz="1800" dirty="0" err="1">
                <a:latin typeface="Times New Roman" pitchFamily="18"/>
                <a:cs typeface="Times New Roman" pitchFamily="18"/>
              </a:rPr>
              <a:t>веб-камеры</a:t>
            </a:r>
            <a:r>
              <a:rPr lang="de-DE" sz="1800" dirty="0">
                <a:latin typeface="Times New Roman" pitchFamily="18"/>
                <a:cs typeface="Times New Roman" pitchFamily="18"/>
              </a:rPr>
              <a:t> и </a:t>
            </a:r>
            <a:r>
              <a:rPr lang="de-DE" sz="1800" dirty="0" err="1">
                <a:latin typeface="Times New Roman" pitchFamily="18"/>
                <a:cs typeface="Times New Roman" pitchFamily="18"/>
              </a:rPr>
              <a:t>т.д</a:t>
            </a:r>
            <a:r>
              <a:rPr lang="de-DE" sz="1800" dirty="0" smtClean="0">
                <a:latin typeface="Times New Roman" pitchFamily="18"/>
                <a:cs typeface="Times New Roman" pitchFamily="18"/>
              </a:rPr>
              <a:t>.</a:t>
            </a:r>
            <a:endParaRPr lang="de-DE" sz="1800" dirty="0">
              <a:latin typeface="Times New Roman" pitchFamily="18"/>
              <a:cs typeface="Times New Roman" pitchFamily="18"/>
            </a:endParaRPr>
          </a:p>
          <a:p>
            <a:pPr marL="0" lvl="0" indent="0" algn="just">
              <a:buNone/>
            </a:pPr>
            <a:r>
              <a:rPr lang="de-DE" sz="1800" b="1" dirty="0" err="1">
                <a:latin typeface="Times New Roman" pitchFamily="18"/>
                <a:cs typeface="Times New Roman" pitchFamily="18"/>
              </a:rPr>
              <a:t>Avast</a:t>
            </a:r>
            <a:r>
              <a:rPr lang="de-DE" sz="1800" b="1" dirty="0">
                <a:latin typeface="Times New Roman" pitchFamily="18"/>
                <a:cs typeface="Times New Roman" pitchFamily="18"/>
              </a:rPr>
              <a:t> Free Antivirus 2017</a:t>
            </a:r>
            <a:r>
              <a:rPr lang="de-DE" sz="1800" dirty="0">
                <a:latin typeface="Times New Roman" pitchFamily="18"/>
                <a:cs typeface="Times New Roman" pitchFamily="18"/>
              </a:rPr>
              <a:t> – </a:t>
            </a:r>
            <a:r>
              <a:rPr lang="de-DE" sz="1800" dirty="0" err="1">
                <a:latin typeface="Times New Roman" pitchFamily="18"/>
                <a:cs typeface="Times New Roman" pitchFamily="18"/>
              </a:rPr>
              <a:t>интуитивно</a:t>
            </a:r>
            <a:r>
              <a:rPr lang="de-DE" sz="1800" dirty="0">
                <a:latin typeface="Times New Roman" pitchFamily="18"/>
                <a:cs typeface="Times New Roman" pitchFamily="18"/>
              </a:rPr>
              <a:t> </a:t>
            </a:r>
            <a:r>
              <a:rPr lang="de-DE" sz="1800" dirty="0" err="1">
                <a:latin typeface="Times New Roman" pitchFamily="18"/>
                <a:cs typeface="Times New Roman" pitchFamily="18"/>
              </a:rPr>
              <a:t>понятная</a:t>
            </a:r>
            <a:r>
              <a:rPr lang="de-DE" sz="1800" dirty="0">
                <a:latin typeface="Times New Roman" pitchFamily="18"/>
                <a:cs typeface="Times New Roman" pitchFamily="18"/>
              </a:rPr>
              <a:t> и </a:t>
            </a:r>
            <a:r>
              <a:rPr lang="de-DE" sz="1800" dirty="0" err="1">
                <a:latin typeface="Times New Roman" pitchFamily="18"/>
                <a:cs typeface="Times New Roman" pitchFamily="18"/>
              </a:rPr>
              <a:t>не</a:t>
            </a:r>
            <a:r>
              <a:rPr lang="de-DE" sz="1800" dirty="0">
                <a:latin typeface="Times New Roman" pitchFamily="18"/>
                <a:cs typeface="Times New Roman" pitchFamily="18"/>
              </a:rPr>
              <a:t> </a:t>
            </a:r>
            <a:r>
              <a:rPr lang="de-DE" sz="1800" dirty="0" err="1">
                <a:latin typeface="Times New Roman" pitchFamily="18"/>
                <a:cs typeface="Times New Roman" pitchFamily="18"/>
              </a:rPr>
              <a:t>требующая</a:t>
            </a:r>
            <a:r>
              <a:rPr lang="de-DE" sz="1800" dirty="0">
                <a:latin typeface="Times New Roman" pitchFamily="18"/>
                <a:cs typeface="Times New Roman" pitchFamily="18"/>
              </a:rPr>
              <a:t> </a:t>
            </a:r>
            <a:r>
              <a:rPr lang="de-DE" sz="1800" dirty="0" err="1">
                <a:latin typeface="Times New Roman" pitchFamily="18"/>
                <a:cs typeface="Times New Roman" pitchFamily="18"/>
              </a:rPr>
              <a:t>значительных</a:t>
            </a:r>
            <a:r>
              <a:rPr lang="de-DE" sz="1800" dirty="0">
                <a:latin typeface="Times New Roman" pitchFamily="18"/>
                <a:cs typeface="Times New Roman" pitchFamily="18"/>
              </a:rPr>
              <a:t> </a:t>
            </a:r>
            <a:r>
              <a:rPr lang="de-DE" sz="1800" dirty="0" err="1">
                <a:latin typeface="Times New Roman" pitchFamily="18"/>
                <a:cs typeface="Times New Roman" pitchFamily="18"/>
              </a:rPr>
              <a:t>ресурсов</a:t>
            </a:r>
            <a:r>
              <a:rPr lang="de-DE" sz="1800" dirty="0">
                <a:latin typeface="Times New Roman" pitchFamily="18"/>
                <a:cs typeface="Times New Roman" pitchFamily="18"/>
              </a:rPr>
              <a:t> </a:t>
            </a:r>
            <a:r>
              <a:rPr lang="de-DE" sz="1800" dirty="0" err="1">
                <a:latin typeface="Times New Roman" pitchFamily="18"/>
                <a:cs typeface="Times New Roman" pitchFamily="18"/>
              </a:rPr>
              <a:t>программа</a:t>
            </a:r>
            <a:r>
              <a:rPr lang="de-DE" sz="1800" dirty="0">
                <a:latin typeface="Times New Roman" pitchFamily="18"/>
                <a:cs typeface="Times New Roman" pitchFamily="18"/>
              </a:rPr>
              <a:t> </a:t>
            </a:r>
            <a:r>
              <a:rPr lang="de-DE" sz="1800" dirty="0" err="1">
                <a:latin typeface="Times New Roman" pitchFamily="18"/>
                <a:cs typeface="Times New Roman" pitchFamily="18"/>
              </a:rPr>
              <a:t>для</a:t>
            </a:r>
            <a:r>
              <a:rPr lang="de-DE" sz="1800" dirty="0">
                <a:latin typeface="Times New Roman" pitchFamily="18"/>
                <a:cs typeface="Times New Roman" pitchFamily="18"/>
              </a:rPr>
              <a:t> </a:t>
            </a:r>
            <a:r>
              <a:rPr lang="de-DE" sz="1800" dirty="0" err="1">
                <a:latin typeface="Times New Roman" pitchFamily="18"/>
                <a:cs typeface="Times New Roman" pitchFamily="18"/>
              </a:rPr>
              <a:t>защиты</a:t>
            </a:r>
            <a:r>
              <a:rPr lang="de-DE" sz="1800" dirty="0">
                <a:latin typeface="Times New Roman" pitchFamily="18"/>
                <a:cs typeface="Times New Roman" pitchFamily="18"/>
              </a:rPr>
              <a:t> </a:t>
            </a:r>
            <a:r>
              <a:rPr lang="de-DE" sz="1800" dirty="0" err="1">
                <a:latin typeface="Times New Roman" pitchFamily="18"/>
                <a:cs typeface="Times New Roman" pitchFamily="18"/>
              </a:rPr>
              <a:t>компьютера</a:t>
            </a:r>
            <a:r>
              <a:rPr lang="de-DE" sz="1800" dirty="0">
                <a:latin typeface="Times New Roman" pitchFamily="18"/>
                <a:cs typeface="Times New Roman" pitchFamily="18"/>
              </a:rPr>
              <a:t>. </a:t>
            </a:r>
            <a:r>
              <a:rPr lang="de-DE" sz="1800" dirty="0" err="1">
                <a:latin typeface="Times New Roman" pitchFamily="18"/>
                <a:cs typeface="Times New Roman" pitchFamily="18"/>
              </a:rPr>
              <a:t>Данное</a:t>
            </a:r>
            <a:r>
              <a:rPr lang="de-DE" sz="1800" dirty="0">
                <a:latin typeface="Times New Roman" pitchFamily="18"/>
                <a:cs typeface="Times New Roman" pitchFamily="18"/>
              </a:rPr>
              <a:t> </a:t>
            </a:r>
            <a:r>
              <a:rPr lang="de-DE" sz="1800" dirty="0" err="1">
                <a:latin typeface="Times New Roman" pitchFamily="18"/>
                <a:cs typeface="Times New Roman" pitchFamily="18"/>
              </a:rPr>
              <a:t>антивирусное</a:t>
            </a:r>
            <a:r>
              <a:rPr lang="de-DE" sz="1800" dirty="0">
                <a:latin typeface="Times New Roman" pitchFamily="18"/>
                <a:cs typeface="Times New Roman" pitchFamily="18"/>
              </a:rPr>
              <a:t> </a:t>
            </a:r>
            <a:r>
              <a:rPr lang="de-DE" sz="1800" dirty="0" err="1">
                <a:latin typeface="Times New Roman" pitchFamily="18"/>
                <a:cs typeface="Times New Roman" pitchFamily="18"/>
              </a:rPr>
              <a:t>программное</a:t>
            </a:r>
            <a:r>
              <a:rPr lang="de-DE" sz="1800" dirty="0">
                <a:latin typeface="Times New Roman" pitchFamily="18"/>
                <a:cs typeface="Times New Roman" pitchFamily="18"/>
              </a:rPr>
              <a:t> </a:t>
            </a:r>
            <a:r>
              <a:rPr lang="de-DE" sz="1800" dirty="0" err="1">
                <a:latin typeface="Times New Roman" pitchFamily="18"/>
                <a:cs typeface="Times New Roman" pitchFamily="18"/>
              </a:rPr>
              <a:t>обеспечение</a:t>
            </a:r>
            <a:r>
              <a:rPr lang="de-DE" sz="1800" dirty="0">
                <a:latin typeface="Times New Roman" pitchFamily="18"/>
                <a:cs typeface="Times New Roman" pitchFamily="18"/>
              </a:rPr>
              <a:t> </a:t>
            </a:r>
            <a:r>
              <a:rPr lang="de-DE" sz="1800" dirty="0" err="1">
                <a:latin typeface="Times New Roman" pitchFamily="18"/>
                <a:cs typeface="Times New Roman" pitchFamily="18"/>
              </a:rPr>
              <a:t>распространяется</a:t>
            </a:r>
            <a:r>
              <a:rPr lang="de-DE" sz="1800" dirty="0">
                <a:latin typeface="Times New Roman" pitchFamily="18"/>
                <a:cs typeface="Times New Roman" pitchFamily="18"/>
              </a:rPr>
              <a:t> </a:t>
            </a:r>
            <a:r>
              <a:rPr lang="de-DE" sz="1800" dirty="0" err="1">
                <a:latin typeface="Times New Roman" pitchFamily="18"/>
                <a:cs typeface="Times New Roman" pitchFamily="18"/>
              </a:rPr>
              <a:t>бесплатно</a:t>
            </a:r>
            <a:r>
              <a:rPr lang="de-DE" sz="1800" dirty="0">
                <a:latin typeface="Times New Roman" pitchFamily="18"/>
                <a:cs typeface="Times New Roman" pitchFamily="18"/>
              </a:rPr>
              <a:t>, </a:t>
            </a:r>
            <a:r>
              <a:rPr lang="de-DE" sz="1800" dirty="0" err="1">
                <a:latin typeface="Times New Roman" pitchFamily="18"/>
                <a:cs typeface="Times New Roman" pitchFamily="18"/>
              </a:rPr>
              <a:t>но</a:t>
            </a:r>
            <a:r>
              <a:rPr lang="de-DE" sz="1800" dirty="0">
                <a:latin typeface="Times New Roman" pitchFamily="18"/>
                <a:cs typeface="Times New Roman" pitchFamily="18"/>
              </a:rPr>
              <a:t> </a:t>
            </a:r>
            <a:r>
              <a:rPr lang="de-DE" sz="1800" dirty="0" err="1">
                <a:latin typeface="Times New Roman" pitchFamily="18"/>
                <a:cs typeface="Times New Roman" pitchFamily="18"/>
              </a:rPr>
              <a:t>можно</a:t>
            </a:r>
            <a:r>
              <a:rPr lang="de-DE" sz="1800" dirty="0">
                <a:latin typeface="Times New Roman" pitchFamily="18"/>
                <a:cs typeface="Times New Roman" pitchFamily="18"/>
              </a:rPr>
              <a:t> </a:t>
            </a:r>
            <a:r>
              <a:rPr lang="de-DE" sz="1800" dirty="0" err="1">
                <a:latin typeface="Times New Roman" pitchFamily="18"/>
                <a:cs typeface="Times New Roman" pitchFamily="18"/>
              </a:rPr>
              <a:t>приобрести</a:t>
            </a:r>
            <a:r>
              <a:rPr lang="de-DE" sz="1800" dirty="0">
                <a:latin typeface="Times New Roman" pitchFamily="18"/>
                <a:cs typeface="Times New Roman" pitchFamily="18"/>
              </a:rPr>
              <a:t> </a:t>
            </a:r>
            <a:r>
              <a:rPr lang="de-DE" sz="1800" dirty="0" err="1">
                <a:latin typeface="Times New Roman" pitchFamily="18"/>
                <a:cs typeface="Times New Roman" pitchFamily="18"/>
              </a:rPr>
              <a:t>расширенную</a:t>
            </a:r>
            <a:r>
              <a:rPr lang="de-DE" sz="1800" dirty="0">
                <a:latin typeface="Times New Roman" pitchFamily="18"/>
                <a:cs typeface="Times New Roman" pitchFamily="18"/>
              </a:rPr>
              <a:t> </a:t>
            </a:r>
            <a:r>
              <a:rPr lang="de-DE" sz="1800" dirty="0" err="1">
                <a:latin typeface="Times New Roman" pitchFamily="18"/>
                <a:cs typeface="Times New Roman" pitchFamily="18"/>
              </a:rPr>
              <a:t>или</a:t>
            </a:r>
            <a:r>
              <a:rPr lang="de-DE" sz="1800" dirty="0">
                <a:latin typeface="Times New Roman" pitchFamily="18"/>
                <a:cs typeface="Times New Roman" pitchFamily="18"/>
              </a:rPr>
              <a:t> </a:t>
            </a:r>
            <a:r>
              <a:rPr lang="de-DE" sz="1800" dirty="0" err="1">
                <a:latin typeface="Times New Roman" pitchFamily="18"/>
                <a:cs typeface="Times New Roman" pitchFamily="18"/>
              </a:rPr>
              <a:t>максимальную</a:t>
            </a:r>
            <a:r>
              <a:rPr lang="de-DE" sz="1800" dirty="0">
                <a:latin typeface="Times New Roman" pitchFamily="18"/>
                <a:cs typeface="Times New Roman" pitchFamily="18"/>
              </a:rPr>
              <a:t> </a:t>
            </a:r>
            <a:r>
              <a:rPr lang="de-DE" sz="1800" dirty="0" err="1">
                <a:latin typeface="Times New Roman" pitchFamily="18"/>
                <a:cs typeface="Times New Roman" pitchFamily="18"/>
              </a:rPr>
              <a:t>версии</a:t>
            </a:r>
            <a:r>
              <a:rPr lang="de-DE" sz="1800" dirty="0">
                <a:latin typeface="Times New Roman" pitchFamily="18"/>
                <a:cs typeface="Times New Roman" pitchFamily="18"/>
              </a:rPr>
              <a:t>, </a:t>
            </a:r>
            <a:r>
              <a:rPr lang="de-DE" sz="1800" dirty="0" err="1">
                <a:latin typeface="Times New Roman" pitchFamily="18"/>
                <a:cs typeface="Times New Roman" pitchFamily="18"/>
              </a:rPr>
              <a:t>которые</a:t>
            </a:r>
            <a:r>
              <a:rPr lang="de-DE" sz="1800" dirty="0">
                <a:latin typeface="Times New Roman" pitchFamily="18"/>
                <a:cs typeface="Times New Roman" pitchFamily="18"/>
              </a:rPr>
              <a:t> </a:t>
            </a:r>
            <a:r>
              <a:rPr lang="de-DE" sz="1800" dirty="0" err="1">
                <a:latin typeface="Times New Roman" pitchFamily="18"/>
                <a:cs typeface="Times New Roman" pitchFamily="18"/>
              </a:rPr>
              <a:t>содержат</a:t>
            </a:r>
            <a:r>
              <a:rPr lang="de-DE" sz="1800" dirty="0">
                <a:latin typeface="Times New Roman" pitchFamily="18"/>
                <a:cs typeface="Times New Roman" pitchFamily="18"/>
              </a:rPr>
              <a:t> в </a:t>
            </a:r>
            <a:r>
              <a:rPr lang="de-DE" sz="1800" dirty="0" err="1">
                <a:latin typeface="Times New Roman" pitchFamily="18"/>
                <a:cs typeface="Times New Roman" pitchFamily="18"/>
              </a:rPr>
              <a:t>себе</a:t>
            </a:r>
            <a:r>
              <a:rPr lang="de-DE" sz="1800" dirty="0">
                <a:latin typeface="Times New Roman" pitchFamily="18"/>
                <a:cs typeface="Times New Roman" pitchFamily="18"/>
              </a:rPr>
              <a:t> </a:t>
            </a:r>
            <a:r>
              <a:rPr lang="de-DE" sz="1800" dirty="0" err="1">
                <a:latin typeface="Times New Roman" pitchFamily="18"/>
                <a:cs typeface="Times New Roman" pitchFamily="18"/>
              </a:rPr>
              <a:t>дополнительные</a:t>
            </a:r>
            <a:r>
              <a:rPr lang="de-DE" sz="1800" dirty="0">
                <a:latin typeface="Times New Roman" pitchFamily="18"/>
                <a:cs typeface="Times New Roman" pitchFamily="18"/>
              </a:rPr>
              <a:t> </a:t>
            </a:r>
            <a:r>
              <a:rPr lang="de-DE" sz="1800" dirty="0" err="1">
                <a:latin typeface="Times New Roman" pitchFamily="18"/>
                <a:cs typeface="Times New Roman" pitchFamily="18"/>
              </a:rPr>
              <a:t>функции</a:t>
            </a:r>
            <a:r>
              <a:rPr lang="de-DE" sz="1800" dirty="0" smtClean="0">
                <a:latin typeface="Times New Roman" pitchFamily="18"/>
                <a:cs typeface="Times New Roman" pitchFamily="18"/>
              </a:rPr>
              <a:t>.</a:t>
            </a:r>
            <a:endParaRPr lang="de-DE" sz="1800" dirty="0">
              <a:latin typeface="Times New Roman" pitchFamily="18"/>
              <a:cs typeface="Times New Roman" pitchFamily="18"/>
            </a:endParaRPr>
          </a:p>
          <a:p>
            <a:pPr marL="0" lvl="0" indent="0" algn="just">
              <a:buNone/>
            </a:pPr>
            <a:r>
              <a:rPr lang="de-DE" sz="1800" dirty="0">
                <a:latin typeface="Times New Roman" pitchFamily="18"/>
                <a:cs typeface="Times New Roman" pitchFamily="18"/>
              </a:rPr>
              <a:t>  </a:t>
            </a:r>
            <a:r>
              <a:rPr lang="de-DE" sz="1800" b="1" dirty="0">
                <a:latin typeface="Times New Roman" pitchFamily="18"/>
                <a:cs typeface="Times New Roman" pitchFamily="18"/>
              </a:rPr>
              <a:t>360 Total Security.</a:t>
            </a:r>
            <a:r>
              <a:rPr lang="de-DE" sz="1800" dirty="0">
                <a:latin typeface="Times New Roman" pitchFamily="18"/>
                <a:cs typeface="Times New Roman" pitchFamily="18"/>
              </a:rPr>
              <a:t> </a:t>
            </a:r>
            <a:r>
              <a:rPr lang="de-DE" sz="1800" dirty="0" err="1">
                <a:latin typeface="Times New Roman" pitchFamily="18"/>
                <a:cs typeface="Times New Roman" pitchFamily="18"/>
              </a:rPr>
              <a:t>Данный</a:t>
            </a:r>
            <a:r>
              <a:rPr lang="de-DE" sz="1800" dirty="0">
                <a:latin typeface="Times New Roman" pitchFamily="18"/>
                <a:cs typeface="Times New Roman" pitchFamily="18"/>
              </a:rPr>
              <a:t> </a:t>
            </a:r>
            <a:r>
              <a:rPr lang="de-DE" sz="1800" dirty="0" err="1">
                <a:latin typeface="Times New Roman" pitchFamily="18"/>
                <a:cs typeface="Times New Roman" pitchFamily="18"/>
              </a:rPr>
              <a:t>антивирус</a:t>
            </a:r>
            <a:r>
              <a:rPr lang="de-DE" sz="1800" dirty="0">
                <a:latin typeface="Times New Roman" pitchFamily="18"/>
                <a:cs typeface="Times New Roman" pitchFamily="18"/>
              </a:rPr>
              <a:t> </a:t>
            </a:r>
            <a:r>
              <a:rPr lang="de-DE" sz="1800" dirty="0" err="1">
                <a:latin typeface="Times New Roman" pitchFamily="18"/>
                <a:cs typeface="Times New Roman" pitchFamily="18"/>
              </a:rPr>
              <a:t>быстр</a:t>
            </a:r>
            <a:r>
              <a:rPr lang="de-DE" sz="1800" dirty="0">
                <a:latin typeface="Times New Roman" pitchFamily="18"/>
                <a:cs typeface="Times New Roman" pitchFamily="18"/>
              </a:rPr>
              <a:t> и </a:t>
            </a:r>
            <a:r>
              <a:rPr lang="de-DE" sz="1800" dirty="0" err="1">
                <a:latin typeface="Times New Roman" pitchFamily="18"/>
                <a:cs typeface="Times New Roman" pitchFamily="18"/>
              </a:rPr>
              <a:t>прост</a:t>
            </a:r>
            <a:r>
              <a:rPr lang="de-DE" sz="1800" dirty="0">
                <a:latin typeface="Times New Roman" pitchFamily="18"/>
                <a:cs typeface="Times New Roman" pitchFamily="18"/>
              </a:rPr>
              <a:t> в </a:t>
            </a:r>
            <a:r>
              <a:rPr lang="de-DE" sz="1800" dirty="0" err="1">
                <a:latin typeface="Times New Roman" pitchFamily="18"/>
                <a:cs typeface="Times New Roman" pitchFamily="18"/>
              </a:rPr>
              <a:t>использовании</a:t>
            </a:r>
            <a:r>
              <a:rPr lang="de-DE" sz="1800" dirty="0">
                <a:latin typeface="Times New Roman" pitchFamily="18"/>
                <a:cs typeface="Times New Roman" pitchFamily="18"/>
              </a:rPr>
              <a:t>, </a:t>
            </a:r>
            <a:r>
              <a:rPr lang="de-DE" sz="1800" dirty="0" err="1">
                <a:latin typeface="Times New Roman" pitchFamily="18"/>
                <a:cs typeface="Times New Roman" pitchFamily="18"/>
              </a:rPr>
              <a:t>практически</a:t>
            </a:r>
            <a:r>
              <a:rPr lang="de-DE" sz="1800" dirty="0">
                <a:latin typeface="Times New Roman" pitchFamily="18"/>
                <a:cs typeface="Times New Roman" pitchFamily="18"/>
              </a:rPr>
              <a:t> с </a:t>
            </a:r>
            <a:r>
              <a:rPr lang="de-DE" sz="1800" dirty="0" err="1">
                <a:latin typeface="Times New Roman" pitchFamily="18"/>
                <a:cs typeface="Times New Roman" pitchFamily="18"/>
              </a:rPr>
              <a:t>каждым</a:t>
            </a:r>
            <a:r>
              <a:rPr lang="de-DE" sz="1800" dirty="0">
                <a:latin typeface="Times New Roman" pitchFamily="18"/>
                <a:cs typeface="Times New Roman" pitchFamily="18"/>
              </a:rPr>
              <a:t> </a:t>
            </a:r>
            <a:r>
              <a:rPr lang="de-DE" sz="1800" dirty="0" err="1">
                <a:latin typeface="Times New Roman" pitchFamily="18"/>
                <a:cs typeface="Times New Roman" pitchFamily="18"/>
              </a:rPr>
              <a:t>обновлением</a:t>
            </a:r>
            <a:r>
              <a:rPr lang="de-DE" sz="1800" dirty="0">
                <a:latin typeface="Times New Roman" pitchFamily="18"/>
                <a:cs typeface="Times New Roman" pitchFamily="18"/>
              </a:rPr>
              <a:t> </a:t>
            </a:r>
            <a:r>
              <a:rPr lang="de-DE" sz="1800" dirty="0" err="1">
                <a:latin typeface="Times New Roman" pitchFamily="18"/>
                <a:cs typeface="Times New Roman" pitchFamily="18"/>
              </a:rPr>
              <a:t>программы</a:t>
            </a:r>
            <a:r>
              <a:rPr lang="de-DE" sz="1800" dirty="0">
                <a:latin typeface="Times New Roman" pitchFamily="18"/>
                <a:cs typeface="Times New Roman" pitchFamily="18"/>
              </a:rPr>
              <a:t> </a:t>
            </a:r>
            <a:r>
              <a:rPr lang="de-DE" sz="1800" dirty="0" err="1">
                <a:latin typeface="Times New Roman" pitchFamily="18"/>
                <a:cs typeface="Times New Roman" pitchFamily="18"/>
              </a:rPr>
              <a:t>ее</a:t>
            </a:r>
            <a:r>
              <a:rPr lang="de-DE" sz="1800" dirty="0">
                <a:latin typeface="Times New Roman" pitchFamily="18"/>
                <a:cs typeface="Times New Roman" pitchFamily="18"/>
              </a:rPr>
              <a:t> </a:t>
            </a:r>
            <a:r>
              <a:rPr lang="de-DE" sz="1800" dirty="0" err="1">
                <a:latin typeface="Times New Roman" pitchFamily="18"/>
                <a:cs typeface="Times New Roman" pitchFamily="18"/>
              </a:rPr>
              <a:t>арсенал</a:t>
            </a:r>
            <a:r>
              <a:rPr lang="de-DE" sz="1800" dirty="0">
                <a:latin typeface="Times New Roman" pitchFamily="18"/>
                <a:cs typeface="Times New Roman" pitchFamily="18"/>
              </a:rPr>
              <a:t> </a:t>
            </a:r>
            <a:r>
              <a:rPr lang="de-DE" sz="1800" dirty="0" err="1">
                <a:latin typeface="Times New Roman" pitchFamily="18"/>
                <a:cs typeface="Times New Roman" pitchFamily="18"/>
              </a:rPr>
              <a:t>функций</a:t>
            </a:r>
            <a:r>
              <a:rPr lang="de-DE" sz="1800" dirty="0">
                <a:latin typeface="Times New Roman" pitchFamily="18"/>
                <a:cs typeface="Times New Roman" pitchFamily="18"/>
              </a:rPr>
              <a:t> </a:t>
            </a:r>
            <a:r>
              <a:rPr lang="de-DE" sz="1800" dirty="0" err="1">
                <a:latin typeface="Times New Roman" pitchFamily="18"/>
                <a:cs typeface="Times New Roman" pitchFamily="18"/>
              </a:rPr>
              <a:t>возрастает</a:t>
            </a:r>
            <a:r>
              <a:rPr lang="de-DE" sz="1800" dirty="0">
                <a:latin typeface="Times New Roman" pitchFamily="18"/>
                <a:cs typeface="Times New Roman" pitchFamily="18"/>
              </a:rPr>
              <a:t>. </a:t>
            </a:r>
            <a:r>
              <a:rPr lang="de-DE" sz="1800" dirty="0" err="1">
                <a:latin typeface="Times New Roman" pitchFamily="18"/>
                <a:cs typeface="Times New Roman" pitchFamily="18"/>
              </a:rPr>
              <a:t>Данная</a:t>
            </a:r>
            <a:r>
              <a:rPr lang="de-DE" sz="1800" dirty="0">
                <a:latin typeface="Times New Roman" pitchFamily="18"/>
                <a:cs typeface="Times New Roman" pitchFamily="18"/>
              </a:rPr>
              <a:t> </a:t>
            </a:r>
            <a:r>
              <a:rPr lang="de-DE" sz="1800" dirty="0" err="1">
                <a:latin typeface="Times New Roman" pitchFamily="18"/>
                <a:cs typeface="Times New Roman" pitchFamily="18"/>
              </a:rPr>
              <a:t>антивирусная</a:t>
            </a:r>
            <a:r>
              <a:rPr lang="de-DE" sz="1800" dirty="0">
                <a:latin typeface="Times New Roman" pitchFamily="18"/>
                <a:cs typeface="Times New Roman" pitchFamily="18"/>
              </a:rPr>
              <a:t> </a:t>
            </a:r>
            <a:r>
              <a:rPr lang="de-DE" sz="1800" dirty="0" err="1">
                <a:latin typeface="Times New Roman" pitchFamily="18"/>
                <a:cs typeface="Times New Roman" pitchFamily="18"/>
              </a:rPr>
              <a:t>программа</a:t>
            </a:r>
            <a:r>
              <a:rPr lang="de-DE" sz="1800" dirty="0">
                <a:latin typeface="Times New Roman" pitchFamily="18"/>
                <a:cs typeface="Times New Roman" pitchFamily="18"/>
              </a:rPr>
              <a:t> </a:t>
            </a:r>
            <a:r>
              <a:rPr lang="de-DE" sz="1800" dirty="0" err="1">
                <a:latin typeface="Times New Roman" pitchFamily="18"/>
                <a:cs typeface="Times New Roman" pitchFamily="18"/>
              </a:rPr>
              <a:t>совместима</a:t>
            </a:r>
            <a:r>
              <a:rPr lang="de-DE" sz="1800" dirty="0">
                <a:latin typeface="Times New Roman" pitchFamily="18"/>
                <a:cs typeface="Times New Roman" pitchFamily="18"/>
              </a:rPr>
              <a:t> с </a:t>
            </a:r>
            <a:r>
              <a:rPr lang="de-DE" sz="1800" dirty="0" err="1">
                <a:latin typeface="Times New Roman" pitchFamily="18"/>
                <a:cs typeface="Times New Roman" pitchFamily="18"/>
              </a:rPr>
              <a:t>теми</a:t>
            </a:r>
            <a:r>
              <a:rPr lang="de-DE" sz="1800" dirty="0">
                <a:latin typeface="Times New Roman" pitchFamily="18"/>
                <a:cs typeface="Times New Roman" pitchFamily="18"/>
              </a:rPr>
              <a:t> </a:t>
            </a:r>
            <a:r>
              <a:rPr lang="de-DE" sz="1800" dirty="0" err="1">
                <a:latin typeface="Times New Roman" pitchFamily="18"/>
                <a:cs typeface="Times New Roman" pitchFamily="18"/>
              </a:rPr>
              <a:t>же</a:t>
            </a:r>
            <a:r>
              <a:rPr lang="de-DE" sz="1800" dirty="0">
                <a:latin typeface="Times New Roman" pitchFamily="18"/>
                <a:cs typeface="Times New Roman" pitchFamily="18"/>
              </a:rPr>
              <a:t> </a:t>
            </a:r>
            <a:r>
              <a:rPr lang="de-DE" sz="1800" dirty="0" err="1">
                <a:latin typeface="Times New Roman" pitchFamily="18"/>
                <a:cs typeface="Times New Roman" pitchFamily="18"/>
              </a:rPr>
              <a:t>операционными</a:t>
            </a:r>
            <a:r>
              <a:rPr lang="de-DE" sz="1800" dirty="0">
                <a:latin typeface="Times New Roman" pitchFamily="18"/>
                <a:cs typeface="Times New Roman" pitchFamily="18"/>
              </a:rPr>
              <a:t> </a:t>
            </a:r>
            <a:r>
              <a:rPr lang="de-DE" sz="1800" dirty="0" err="1">
                <a:latin typeface="Times New Roman" pitchFamily="18"/>
                <a:cs typeface="Times New Roman" pitchFamily="18"/>
              </a:rPr>
              <a:t>системами</a:t>
            </a:r>
            <a:r>
              <a:rPr lang="de-DE" sz="1800" dirty="0">
                <a:latin typeface="Times New Roman" pitchFamily="18"/>
                <a:cs typeface="Times New Roman" pitchFamily="18"/>
              </a:rPr>
              <a:t>, что и </a:t>
            </a:r>
            <a:r>
              <a:rPr lang="de-DE" sz="1800" dirty="0" err="1">
                <a:latin typeface="Times New Roman" pitchFamily="18"/>
                <a:cs typeface="Times New Roman" pitchFamily="18"/>
              </a:rPr>
              <a:t>ее</a:t>
            </a:r>
            <a:r>
              <a:rPr lang="de-DE" sz="1800" dirty="0">
                <a:latin typeface="Times New Roman" pitchFamily="18"/>
                <a:cs typeface="Times New Roman" pitchFamily="18"/>
              </a:rPr>
              <a:t> </a:t>
            </a:r>
            <a:r>
              <a:rPr lang="de-DE" sz="1800" dirty="0" err="1">
                <a:latin typeface="Times New Roman" pitchFamily="18"/>
                <a:cs typeface="Times New Roman" pitchFamily="18"/>
              </a:rPr>
              <a:t>конкуренты</a:t>
            </a:r>
            <a:r>
              <a:rPr lang="de-DE" sz="1800" dirty="0">
                <a:latin typeface="Times New Roman" pitchFamily="18"/>
                <a:cs typeface="Times New Roman" pitchFamily="18"/>
              </a:rPr>
              <a:t>. </a:t>
            </a:r>
            <a:r>
              <a:rPr lang="de-DE" sz="1800" dirty="0" err="1">
                <a:latin typeface="Times New Roman" pitchFamily="18"/>
                <a:cs typeface="Times New Roman" pitchFamily="18"/>
              </a:rPr>
              <a:t>Этот</a:t>
            </a:r>
            <a:r>
              <a:rPr lang="de-DE" sz="1800" dirty="0">
                <a:latin typeface="Times New Roman" pitchFamily="18"/>
                <a:cs typeface="Times New Roman" pitchFamily="18"/>
              </a:rPr>
              <a:t> </a:t>
            </a:r>
            <a:r>
              <a:rPr lang="de-DE" sz="1800" dirty="0" err="1">
                <a:latin typeface="Times New Roman" pitchFamily="18"/>
                <a:cs typeface="Times New Roman" pitchFamily="18"/>
              </a:rPr>
              <a:t>продукт</a:t>
            </a:r>
            <a:r>
              <a:rPr lang="de-DE" sz="1800" dirty="0">
                <a:latin typeface="Times New Roman" pitchFamily="18"/>
                <a:cs typeface="Times New Roman" pitchFamily="18"/>
              </a:rPr>
              <a:t> </a:t>
            </a:r>
            <a:r>
              <a:rPr lang="de-DE" sz="1800" dirty="0" err="1">
                <a:latin typeface="Times New Roman" pitchFamily="18"/>
                <a:cs typeface="Times New Roman" pitchFamily="18"/>
              </a:rPr>
              <a:t>защищает</a:t>
            </a:r>
            <a:r>
              <a:rPr lang="de-DE" sz="1800" dirty="0">
                <a:latin typeface="Times New Roman" pitchFamily="18"/>
                <a:cs typeface="Times New Roman" pitchFamily="18"/>
              </a:rPr>
              <a:t> </a:t>
            </a:r>
            <a:r>
              <a:rPr lang="de-DE" sz="1800" dirty="0" err="1">
                <a:latin typeface="Times New Roman" pitchFamily="18"/>
                <a:cs typeface="Times New Roman" pitchFamily="18"/>
              </a:rPr>
              <a:t>веб-браузер</a:t>
            </a:r>
            <a:r>
              <a:rPr lang="de-DE" sz="1800" dirty="0">
                <a:latin typeface="Times New Roman" pitchFamily="18"/>
                <a:cs typeface="Times New Roman" pitchFamily="18"/>
              </a:rPr>
              <a:t>, </a:t>
            </a:r>
            <a:r>
              <a:rPr lang="de-DE" sz="1800" dirty="0" err="1">
                <a:latin typeface="Times New Roman" pitchFamily="18"/>
                <a:cs typeface="Times New Roman" pitchFamily="18"/>
              </a:rPr>
              <a:t>сжимает</a:t>
            </a:r>
            <a:r>
              <a:rPr lang="de-DE" sz="1800" dirty="0">
                <a:latin typeface="Times New Roman" pitchFamily="18"/>
                <a:cs typeface="Times New Roman" pitchFamily="18"/>
              </a:rPr>
              <a:t> </a:t>
            </a:r>
            <a:r>
              <a:rPr lang="de-DE" sz="1800" dirty="0" err="1">
                <a:latin typeface="Times New Roman" pitchFamily="18"/>
                <a:cs typeface="Times New Roman" pitchFamily="18"/>
              </a:rPr>
              <a:t>данные</a:t>
            </a:r>
            <a:r>
              <a:rPr lang="de-DE" sz="1800" dirty="0">
                <a:latin typeface="Times New Roman" pitchFamily="18"/>
                <a:cs typeface="Times New Roman" pitchFamily="18"/>
              </a:rPr>
              <a:t> в </a:t>
            </a:r>
            <a:r>
              <a:rPr lang="de-DE" sz="1800" dirty="0" err="1">
                <a:latin typeface="Times New Roman" pitchFamily="18"/>
                <a:cs typeface="Times New Roman" pitchFamily="18"/>
              </a:rPr>
              <a:t>памяти</a:t>
            </a:r>
            <a:r>
              <a:rPr lang="de-DE" sz="1800" dirty="0">
                <a:latin typeface="Times New Roman" pitchFamily="18"/>
                <a:cs typeface="Times New Roman" pitchFamily="18"/>
              </a:rPr>
              <a:t> </a:t>
            </a:r>
            <a:r>
              <a:rPr lang="de-DE" sz="1800" dirty="0" err="1">
                <a:latin typeface="Times New Roman" pitchFamily="18"/>
                <a:cs typeface="Times New Roman" pitchFamily="18"/>
              </a:rPr>
              <a:t>компьютера</a:t>
            </a:r>
            <a:r>
              <a:rPr lang="de-DE" sz="1800" dirty="0">
                <a:latin typeface="Times New Roman" pitchFamily="18"/>
                <a:cs typeface="Times New Roman" pitchFamily="18"/>
              </a:rPr>
              <a:t>, </a:t>
            </a:r>
            <a:r>
              <a:rPr lang="de-DE" sz="1800" dirty="0" err="1">
                <a:latin typeface="Times New Roman" pitchFamily="18"/>
                <a:cs typeface="Times New Roman" pitchFamily="18"/>
              </a:rPr>
              <a:t>проверяет</a:t>
            </a:r>
            <a:r>
              <a:rPr lang="de-DE" sz="1800" dirty="0">
                <a:latin typeface="Times New Roman" pitchFamily="18"/>
                <a:cs typeface="Times New Roman" pitchFamily="18"/>
              </a:rPr>
              <a:t> и </a:t>
            </a:r>
            <a:r>
              <a:rPr lang="de-DE" sz="1800" dirty="0" err="1">
                <a:latin typeface="Times New Roman" pitchFamily="18"/>
                <a:cs typeface="Times New Roman" pitchFamily="18"/>
              </a:rPr>
              <a:t>очищает</a:t>
            </a:r>
            <a:r>
              <a:rPr lang="de-DE" sz="1800" dirty="0">
                <a:latin typeface="Times New Roman" pitchFamily="18"/>
                <a:cs typeface="Times New Roman" pitchFamily="18"/>
              </a:rPr>
              <a:t> </a:t>
            </a:r>
            <a:r>
              <a:rPr lang="de-DE" sz="1800" dirty="0" err="1">
                <a:latin typeface="Times New Roman" pitchFamily="18"/>
                <a:cs typeface="Times New Roman" pitchFamily="18"/>
              </a:rPr>
              <a:t>системный</a:t>
            </a:r>
            <a:r>
              <a:rPr lang="de-DE" sz="1800" dirty="0">
                <a:latin typeface="Times New Roman" pitchFamily="18"/>
                <a:cs typeface="Times New Roman" pitchFamily="18"/>
              </a:rPr>
              <a:t> </a:t>
            </a:r>
            <a:r>
              <a:rPr lang="de-DE" sz="1800" dirty="0" err="1">
                <a:latin typeface="Times New Roman" pitchFamily="18"/>
                <a:cs typeface="Times New Roman" pitchFamily="18"/>
              </a:rPr>
              <a:t>реестр</a:t>
            </a:r>
            <a:r>
              <a:rPr lang="de-DE" sz="1800" dirty="0">
                <a:latin typeface="Times New Roman" pitchFamily="18"/>
                <a:cs typeface="Times New Roman" pitchFamily="18"/>
              </a:rPr>
              <a:t>, </a:t>
            </a:r>
            <a:r>
              <a:rPr lang="de-DE" sz="1800" dirty="0" err="1">
                <a:latin typeface="Times New Roman" pitchFamily="18"/>
                <a:cs typeface="Times New Roman" pitchFamily="18"/>
              </a:rPr>
              <a:t>защищает</a:t>
            </a:r>
            <a:r>
              <a:rPr lang="de-DE" sz="1800" dirty="0">
                <a:latin typeface="Times New Roman" pitchFamily="18"/>
                <a:cs typeface="Times New Roman" pitchFamily="18"/>
              </a:rPr>
              <a:t> </a:t>
            </a:r>
            <a:r>
              <a:rPr lang="de-DE" sz="1800" dirty="0" err="1">
                <a:latin typeface="Times New Roman" pitchFamily="18"/>
                <a:cs typeface="Times New Roman" pitchFamily="18"/>
              </a:rPr>
              <a:t>сеть</a:t>
            </a:r>
            <a:r>
              <a:rPr lang="de-DE" sz="1800" dirty="0">
                <a:latin typeface="Times New Roman" pitchFamily="18"/>
                <a:cs typeface="Times New Roman" pitchFamily="18"/>
              </a:rPr>
              <a:t> Wi-Fi </a:t>
            </a:r>
            <a:r>
              <a:rPr lang="de-DE" sz="1800" dirty="0" err="1">
                <a:latin typeface="Times New Roman" pitchFamily="18"/>
                <a:cs typeface="Times New Roman" pitchFamily="18"/>
              </a:rPr>
              <a:t>от</a:t>
            </a:r>
            <a:r>
              <a:rPr lang="de-DE" sz="1800" dirty="0">
                <a:latin typeface="Times New Roman" pitchFamily="18"/>
                <a:cs typeface="Times New Roman" pitchFamily="18"/>
              </a:rPr>
              <a:t> </a:t>
            </a:r>
            <a:r>
              <a:rPr lang="de-DE" sz="1800" dirty="0" err="1">
                <a:latin typeface="Times New Roman" pitchFamily="18"/>
                <a:cs typeface="Times New Roman" pitchFamily="18"/>
              </a:rPr>
              <a:t>внешних</a:t>
            </a:r>
            <a:r>
              <a:rPr lang="de-DE" sz="1800" dirty="0">
                <a:latin typeface="Times New Roman" pitchFamily="18"/>
                <a:cs typeface="Times New Roman" pitchFamily="18"/>
              </a:rPr>
              <a:t> </a:t>
            </a:r>
            <a:r>
              <a:rPr lang="de-DE" sz="1800" dirty="0" err="1">
                <a:latin typeface="Times New Roman" pitchFamily="18"/>
                <a:cs typeface="Times New Roman" pitchFamily="18"/>
              </a:rPr>
              <a:t>угроз</a:t>
            </a:r>
            <a:r>
              <a:rPr lang="de-DE" sz="1800" dirty="0">
                <a:latin typeface="Times New Roman" pitchFamily="18"/>
                <a:cs typeface="Times New Roman" pitchFamily="18"/>
              </a:rPr>
              <a:t>.</a:t>
            </a:r>
          </a:p>
          <a:p>
            <a:pPr marL="0" lvl="0" indent="0" algn="just">
              <a:buNone/>
            </a:pPr>
            <a:endParaRPr lang="de-DE" sz="1800" dirty="0"/>
          </a:p>
        </p:txBody>
      </p:sp>
      <p:pic>
        <p:nvPicPr>
          <p:cNvPr id="3" name="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3384128" y="5580037"/>
            <a:ext cx="3653871" cy="17639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 txBox="1">
            <a:spLocks noGrp="1"/>
          </p:cNvSpPr>
          <p:nvPr>
            <p:ph type="subTitle" idx="4294967295"/>
          </p:nvPr>
        </p:nvSpPr>
        <p:spPr>
          <a:xfrm>
            <a:off x="144000" y="347760"/>
            <a:ext cx="9720000" cy="7078680"/>
          </a:xfrm>
        </p:spPr>
        <p:txBody>
          <a:bodyPr anchor="b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lvl="0" indent="450359" algn="just">
              <a:buNone/>
            </a:pPr>
            <a:r>
              <a:rPr lang="de-DE" sz="1800">
                <a:latin typeface="Times New Roman" pitchFamily="18"/>
                <a:cs typeface="Times New Roman" pitchFamily="18"/>
              </a:rPr>
              <a:t>Из представленной таблицы видно, что безусловным лидером по функционалу является</a:t>
            </a:r>
            <a:r>
              <a:rPr lang="de-DE" sz="1800" b="1">
                <a:latin typeface="Times New Roman" pitchFamily="18"/>
                <a:cs typeface="Times New Roman" pitchFamily="18"/>
              </a:rPr>
              <a:t> антивирус Касперского – Internet Security 2017</a:t>
            </a:r>
            <a:r>
              <a:rPr lang="de-DE" sz="1800">
                <a:latin typeface="Times New Roman" pitchFamily="18"/>
                <a:cs typeface="Times New Roman" pitchFamily="18"/>
              </a:rPr>
              <a:t>, два других претендента немного отстают. Таким образом, самым оптимальным вариантом является </a:t>
            </a:r>
            <a:r>
              <a:rPr lang="de-DE" sz="1800" b="1">
                <a:latin typeface="Times New Roman" pitchFamily="18"/>
                <a:cs typeface="Times New Roman" pitchFamily="18"/>
              </a:rPr>
              <a:t>антивирус Касперского – Internet Security 2017.</a:t>
            </a:r>
            <a:r>
              <a:rPr lang="de-DE" sz="1800">
                <a:latin typeface="Times New Roman" pitchFamily="18"/>
                <a:cs typeface="Times New Roman" pitchFamily="18"/>
              </a:rPr>
              <a:t> Ели же нет желания платить за лицензию </a:t>
            </a:r>
            <a:r>
              <a:rPr lang="de-DE" sz="1800" b="1">
                <a:latin typeface="Times New Roman" pitchFamily="18"/>
                <a:cs typeface="Times New Roman" pitchFamily="18"/>
              </a:rPr>
              <a:t>Avast Free Antivirus 2017</a:t>
            </a:r>
            <a:r>
              <a:rPr lang="de-DE" sz="1800">
                <a:latin typeface="Times New Roman" pitchFamily="18"/>
                <a:cs typeface="Times New Roman" pitchFamily="18"/>
              </a:rPr>
              <a:t> и </a:t>
            </a:r>
            <a:r>
              <a:rPr lang="de-DE" sz="1800" b="1">
                <a:latin typeface="Times New Roman" pitchFamily="18"/>
                <a:cs typeface="Times New Roman" pitchFamily="18"/>
              </a:rPr>
              <a:t>360 Total Security</a:t>
            </a:r>
            <a:r>
              <a:rPr lang="de-DE" sz="1800">
                <a:latin typeface="Times New Roman" pitchFamily="18"/>
                <a:cs typeface="Times New Roman" pitchFamily="18"/>
              </a:rPr>
              <a:t> являются неплохим выбором, потому что базовые версии отлично подходят для повседневной работы за компьютером. Особенно они будут удобны для новичков, благодаря автоматизации множества функций и удобному, простому интерфейсу.</a:t>
            </a:r>
          </a:p>
          <a:p>
            <a:pPr marL="0" lvl="0" indent="0" algn="just">
              <a:buNone/>
            </a:pPr>
            <a:endParaRPr lang="de-DE" sz="1800" b="1">
              <a:solidFill>
                <a:srgbClr val="000000"/>
              </a:solidFill>
              <a:latin typeface="Arial" pitchFamily="34"/>
              <a:cs typeface="Times New Roman" pitchFamily="18"/>
            </a:endParaRPr>
          </a:p>
        </p:txBody>
      </p:sp>
      <p:pic>
        <p:nvPicPr>
          <p:cNvPr id="3" name="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260000" y="180000"/>
            <a:ext cx="7954920" cy="486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 txBox="1">
            <a:spLocks noGrp="1"/>
          </p:cNvSpPr>
          <p:nvPr>
            <p:ph type="subTitle" idx="4294967295"/>
          </p:nvPr>
        </p:nvSpPr>
        <p:spPr>
          <a:xfrm>
            <a:off x="503999" y="301320"/>
            <a:ext cx="9071640" cy="6456600"/>
          </a:xfrm>
        </p:spPr>
        <p:txBody>
          <a:bodyPr anchor="t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lvl="0" indent="0" algn="just">
              <a:buNone/>
            </a:pPr>
            <a:r>
              <a:rPr lang="de-DE" sz="2600" b="1"/>
              <a:t>                                  Лжеантивирусы</a:t>
            </a:r>
          </a:p>
          <a:p>
            <a:pPr marL="0" lvl="0" indent="0" algn="just">
              <a:buNone/>
            </a:pPr>
            <a:endParaRPr lang="de-DE" sz="1600"/>
          </a:p>
          <a:p>
            <a:pPr marL="0" lvl="0" indent="450359" algn="just">
              <a:buNone/>
            </a:pPr>
            <a:r>
              <a:rPr lang="de-DE" sz="1800" b="1">
                <a:latin typeface="Times New Roman" pitchFamily="18"/>
                <a:cs typeface="Times New Roman" pitchFamily="18"/>
              </a:rPr>
              <a:t>Лжеантиви</a:t>
            </a:r>
            <a:r>
              <a:rPr lang="de-DE" sz="1800" b="1">
                <a:latin typeface="Times New Roman" pitchFamily="18"/>
              </a:rPr>
              <a:t>́</a:t>
            </a:r>
            <a:r>
              <a:rPr lang="de-DE" sz="1800" b="1">
                <a:latin typeface="Times New Roman" pitchFamily="18"/>
                <a:cs typeface="Times New Roman" pitchFamily="18"/>
              </a:rPr>
              <a:t>рус</a:t>
            </a:r>
            <a:r>
              <a:rPr lang="de-DE" sz="1800">
                <a:latin typeface="Times New Roman" pitchFamily="18"/>
                <a:cs typeface="Times New Roman" pitchFamily="18"/>
              </a:rPr>
              <a:t> — компьютерная программа, которая имитирует удаление вредоносного программного обеспечения или сначала заражает, потом удаляет. К концу 2000-го года значимость лжеантивирусов как угрозы персональным компьютерам повысилась. В первую очередь это связано с тем, что в США частично взяли под контроль индустрию spyware и adware, а UAC и антивирусы оставляют всё меньше шансов ПО, проникающему без ведома пользователя. Во-вторых, полноценных антивирусных программ стало настолько много, что сложно запомнить их все.</a:t>
            </a:r>
          </a:p>
          <a:p>
            <a:pPr marL="0" lvl="0" indent="450359" algn="just">
              <a:buNone/>
            </a:pPr>
            <a:endParaRPr lang="de-DE" sz="1800">
              <a:latin typeface="Times New Roman" pitchFamily="18"/>
              <a:cs typeface="Times New Roman" pitchFamily="18"/>
            </a:endParaRPr>
          </a:p>
          <a:p>
            <a:pPr marL="0" lvl="0" indent="450359" algn="just">
              <a:buNone/>
            </a:pPr>
            <a:r>
              <a:rPr lang="de-DE" sz="1800" b="1">
                <a:latin typeface="Times New Roman" pitchFamily="18"/>
                <a:cs typeface="Times New Roman" pitchFamily="18"/>
              </a:rPr>
              <a:t>Лжеантивирусы</a:t>
            </a:r>
            <a:r>
              <a:rPr lang="de-DE" sz="1800">
                <a:latin typeface="Times New Roman" pitchFamily="18"/>
                <a:cs typeface="Times New Roman" pitchFamily="18"/>
              </a:rPr>
              <a:t> относятся к категории троянских программ, то есть пользователь сам проводит их через системы безопасности ОС и антивирусов. Лжеантивирусы играют на страхе заражения системы. Встречаясь чаще всего под видом всплывающих окон веб-браузера, они якобы сканируют операционную систему пользователя и тут же выявляют в ней вирусы и другие вредоносные программы. Для наибольшей достоверности этот процесс также может сопровождаться внедрением одной или нескольких программ такого типа в систему. В итоге компьютер начинает выдавать сообщения о невозможности продолжения работы ввиду заражения, а лжеантивирус — упорно предлагать купить услугу или же разблокировать её, введя данные кредитной карты.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бычный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</TotalTime>
  <Words>707</Words>
  <Application>Microsoft Office PowerPoint</Application>
  <PresentationFormat>Экран (4:3)</PresentationFormat>
  <Paragraphs>53</Paragraphs>
  <Slides>7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7</vt:i4>
      </vt:variant>
    </vt:vector>
  </HeadingPairs>
  <TitlesOfParts>
    <vt:vector size="9" baseType="lpstr">
      <vt:lpstr>Default</vt:lpstr>
      <vt:lpstr>Обычный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Самара</dc:creator>
  <cp:lastModifiedBy>Самара</cp:lastModifiedBy>
  <cp:revision>10</cp:revision>
  <dcterms:created xsi:type="dcterms:W3CDTF">2009-04-16T11:32:32Z</dcterms:created>
  <dcterms:modified xsi:type="dcterms:W3CDTF">2023-04-19T07:09:27Z</dcterms:modified>
</cp:coreProperties>
</file>