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ессмертный пол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093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имена на скорбном обелиске,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А фотографии в руках родных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В победный день мы вспоминаем  близких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Победу получили мы от них!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В одном строю сегодня на параде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 правнуки, и внуки тех солдат,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Кто землю защищал не славы ради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Захватчиков громил не для наград,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Чтоб на земле родной родили   пашни,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Цвели сады, звенел бы детский смех!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За наше счастье грудью вставших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Живых и мертвых — вспоминаем всех!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Они должны идти победным строем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любые дни, в любые времена: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чествуем своих солдат-героев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мужеством гордится вся страна!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...Не имена на скорбном обелиске,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фотографии в руках родных -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в мае чтят погибших близких,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не вернулись с той войны...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Т. Прибыткова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Акция впервые была проведена в 2012г в г.Томске.   1 апреля 2012г в телерад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450/00143c17-e67a4949/1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548680"/>
            <a:ext cx="83164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2014 году официальным символом народного «Бессмертного полка» стал логотип — Журавль, взлетающий в небо на фоне пятиконечной звезды.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" descr="https://fsd.multiurok.ru/html/2020/05/07/s_5eb3ea35cb6b9/1442413_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7455243" cy="348575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170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5.userapi.com/s/v1/if2/lb8ET2iHuyymnc-RTTuorRYiFwNTsQUVZzQ1Kt6V-OqZzpKpmMP0uNtiF1eoNszN18tUVKIM_YKEq01AncHV5Nqd.jpg?size=547x607&amp;quality=9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3456384" cy="3835513"/>
          </a:xfrm>
          <a:prstGeom prst="rect">
            <a:avLst/>
          </a:prstGeom>
          <a:noFill/>
        </p:spPr>
      </p:pic>
      <p:pic>
        <p:nvPicPr>
          <p:cNvPr id="2052" name="Picture 4" descr="https://sun9-36.userapi.com/s/v1/if2/LWJ2rkNMXs3s-iC2PZeyhcGdpsCNgNP5uHoQbtA-qblZAj2flspnDt7vp0H_pziCTHBuI649WFq4tP-LeJ38YzZS.jpg?size=409x537&amp;quality=9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933056"/>
            <a:ext cx="2227750" cy="2780928"/>
          </a:xfrm>
          <a:prstGeom prst="rect">
            <a:avLst/>
          </a:prstGeom>
          <a:noFill/>
        </p:spPr>
      </p:pic>
      <p:pic>
        <p:nvPicPr>
          <p:cNvPr id="2054" name="Picture 6" descr="https://sun9-14.userapi.com/s/v1/if2/6lT8QueQLLtJODlQt7CkCUZx5QwSm4TMujClxYU4T4bN-mZNR01T-wtM4rTh8xmauHRtnTOu7nmKlVeMP9HatQwS.jpg?size=247x368&amp;quality=9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6632"/>
            <a:ext cx="2640707" cy="350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85719" y="787406"/>
            <a:ext cx="70567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Зайцев Григорий </a:t>
            </a:r>
            <a:r>
              <a:rPr lang="ru-RU" sz="2800" dirty="0" err="1" smtClean="0"/>
              <a:t>Полиевктович</a:t>
            </a:r>
            <a:endParaRPr lang="ru-RU" sz="2800" dirty="0" smtClean="0"/>
          </a:p>
          <a:p>
            <a:pPr algn="ctr"/>
            <a:r>
              <a:rPr lang="ru-RU" sz="2800" dirty="0" smtClean="0"/>
              <a:t>28 декабря 1912 г.р</a:t>
            </a:r>
            <a:r>
              <a:rPr lang="ru-RU" sz="2800" dirty="0" smtClean="0"/>
              <a:t>. 28 августа 1986</a:t>
            </a:r>
          </a:p>
          <a:p>
            <a:pPr algn="ctr"/>
            <a:r>
              <a:rPr lang="ru-RU" sz="2800" dirty="0" smtClean="0"/>
              <a:t>1 белорусский фронт связист рядовой в 43г контузия был причислен к военному аэродрому , шил обмундирование для военных летчиков. Демобилизован в ноябре 45 года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9.userapi.com/s/v1/if2/-_2D6zID33PfCPRWRqERtRW2zCik8TC8HgXGUDcJFQzBD3W_3_fvJfyvl1RfZJVLNbOw1hAvL0GITTBe_onoRs8a.jpg?size=763x1080&amp;quality=9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34636"/>
            <a:ext cx="335757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5229200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Плюхин</a:t>
            </a:r>
            <a:r>
              <a:rPr lang="ru-RU" sz="4000" dirty="0" smtClean="0"/>
              <a:t> Михаил Иванович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8697" y="133582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Плюхин</a:t>
            </a:r>
            <a:r>
              <a:rPr lang="ru-RU" b="1" dirty="0"/>
              <a:t> Николай Иванович. Родился 1 июля 1911 г. В деревне </a:t>
            </a:r>
            <a:r>
              <a:rPr lang="ru-RU" b="1" dirty="0" err="1"/>
              <a:t>Ладыгино</a:t>
            </a:r>
            <a:r>
              <a:rPr lang="ru-RU" b="1" dirty="0"/>
              <a:t> на реке Ветлуга Воскресенского района Нижегородского края.</a:t>
            </a:r>
            <a:endParaRPr lang="ru-RU" dirty="0"/>
          </a:p>
          <a:p>
            <a:r>
              <a:rPr lang="ru-RU" b="1" dirty="0"/>
              <a:t>На войну призван летом 1941г. Служил в 115 </a:t>
            </a:r>
            <a:r>
              <a:rPr lang="ru-RU" b="1" dirty="0" err="1"/>
              <a:t>ковалерийском</a:t>
            </a:r>
            <a:r>
              <a:rPr lang="ru-RU" b="1" dirty="0"/>
              <a:t> корпусе .  В 1942г. Был ранен в грудь и плечо. Когда выздоровел  продолжил служить в своем корпусе. После победы вернулся домой и работал в колхозе бригадиром.</a:t>
            </a:r>
            <a:endParaRPr lang="ru-RU" dirty="0"/>
          </a:p>
          <a:p>
            <a:r>
              <a:rPr lang="ru-RU" b="1" dirty="0"/>
              <a:t> Умер 13 марта 1993г</a:t>
            </a:r>
            <a:endParaRPr lang="ru-RU" dirty="0"/>
          </a:p>
          <a:p>
            <a:r>
              <a:rPr lang="ru-RU" b="1" dirty="0"/>
              <a:t>Награды:</a:t>
            </a:r>
            <a:endParaRPr lang="ru-RU" dirty="0"/>
          </a:p>
          <a:p>
            <a:r>
              <a:rPr lang="ru-RU" b="1" dirty="0"/>
              <a:t>Ордер славы 3-й степени.</a:t>
            </a:r>
            <a:endParaRPr lang="ru-RU" dirty="0"/>
          </a:p>
          <a:p>
            <a:r>
              <a:rPr lang="ru-RU" b="1" dirty="0"/>
              <a:t>Медаль победы над Германией</a:t>
            </a:r>
            <a:endParaRPr lang="ru-RU" dirty="0"/>
          </a:p>
          <a:p>
            <a:r>
              <a:rPr lang="ru-RU" b="1" dirty="0"/>
              <a:t>Ордер отечественной войны.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150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Иринка</dc:creator>
  <cp:lastModifiedBy>User</cp:lastModifiedBy>
  <cp:revision>13</cp:revision>
  <dcterms:created xsi:type="dcterms:W3CDTF">2022-05-03T19:42:17Z</dcterms:created>
  <dcterms:modified xsi:type="dcterms:W3CDTF">2022-05-20T09:59:32Z</dcterms:modified>
</cp:coreProperties>
</file>