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171450" y="304800"/>
            <a:ext cx="6521958" cy="804672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158749" y="7138617"/>
            <a:ext cx="6542532" cy="177544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133600"/>
            <a:ext cx="5829300" cy="2373477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741334"/>
            <a:ext cx="4800600" cy="1964267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171450" y="304800"/>
            <a:ext cx="6521958" cy="1901952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158749" y="952255"/>
            <a:ext cx="6542532" cy="177544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1930401"/>
            <a:ext cx="1543050" cy="5983111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30400"/>
            <a:ext cx="4514850" cy="5983112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71450" y="304800"/>
            <a:ext cx="6521958" cy="6315456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4535579" y="5604789"/>
            <a:ext cx="2157322" cy="95203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1964490" y="5433720"/>
            <a:ext cx="4158386" cy="1133517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121546" y="5450083"/>
            <a:ext cx="4100985" cy="1032363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4207117" y="5432233"/>
            <a:ext cx="2481000" cy="868732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158749" y="5411407"/>
            <a:ext cx="6542532" cy="1773165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4" y="3284747"/>
            <a:ext cx="5829300" cy="2032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524" y="1916598"/>
            <a:ext cx="4813301" cy="125306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07491" y="3572256"/>
            <a:ext cx="2866644" cy="45963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3572256"/>
            <a:ext cx="2866644" cy="45963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3570819"/>
            <a:ext cx="2866644" cy="853016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4572001"/>
            <a:ext cx="2865041" cy="359621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6150" y="3570817"/>
            <a:ext cx="2866644" cy="853016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4572001"/>
            <a:ext cx="2866644" cy="359621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171450" y="304800"/>
            <a:ext cx="6521958" cy="1901952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158749" y="952255"/>
            <a:ext cx="6542532" cy="1773165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171450" y="304800"/>
            <a:ext cx="6521958" cy="1901952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775201"/>
            <a:ext cx="2514600" cy="2540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158749" y="952255"/>
            <a:ext cx="6542532" cy="177544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685800" y="3048000"/>
            <a:ext cx="2514600" cy="167030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8972" y="2438400"/>
            <a:ext cx="2928057" cy="508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171450" y="304800"/>
            <a:ext cx="6521958" cy="804672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158749" y="7138617"/>
            <a:ext cx="6542532" cy="177544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5617" y="451556"/>
            <a:ext cx="2859484" cy="3239912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1250" y="3714045"/>
            <a:ext cx="2863850" cy="322862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8650" y="1828800"/>
            <a:ext cx="2674620" cy="390144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71450" y="304800"/>
            <a:ext cx="6521958" cy="329184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158749" y="2239239"/>
            <a:ext cx="6542532" cy="177316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451104"/>
            <a:ext cx="6172200" cy="16703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72754" y="8333553"/>
            <a:ext cx="284001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229" y="8333553"/>
            <a:ext cx="284001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93316" y="8333552"/>
            <a:ext cx="87137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4051" y="3567289"/>
            <a:ext cx="5556250" cy="4600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2839" y="777678"/>
            <a:ext cx="64533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без исключения родители хотят, чтобы их дети были счастливы, чтобы в жизни им сопутствовал успех, чтобы они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самореализовались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какой-то деятельности. То есть получили профессию по душе, ориентируясь на свои стремления и желания.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выбора будущей профессии начинает обсуждаться с раннего детства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детям о профессиях расширяют их кругозор, у них проявляется интерес к окружающему миру, воспитывается уважение к чужому труду.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2839" y="267330"/>
            <a:ext cx="68265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рассказать детям о профессиях.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3751" y="3682069"/>
            <a:ext cx="6251511" cy="33239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Независимо от того, какой способ рассказать о взрослых профессиях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предпочли есть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некий план (схема), что за чем следует делать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Четко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полное наименование профессии и сделать маленький очерк о том, что именно делает тот или иной работник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описать место его труда. Например, для врача и медсестры – это больница или поликлиника, а для повара – кухня, столовая детского садика или ресторана и прочее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тех случаях, когда при работе следует носить форму, можно познакомить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отдельными видами и рассказать, чем один костюм отличается от другого. Во что одет милиционер, а во что пожарник, машинист поезда и пр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47" y="6748071"/>
            <a:ext cx="6552728" cy="2211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234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509" y="2748912"/>
            <a:ext cx="3600400" cy="26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4" descr="https://webmg.ru/wp-content/uploads/2022/01/40-20220111_1759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20" y="4041668"/>
            <a:ext cx="1312169" cy="1312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9573" y="5353837"/>
            <a:ext cx="64533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 в моей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семье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рассказать детям о профессии родителей. Постарайтесь объяснить суть вашего труда, его важность для других людей. Например, папа вместе с другими строителями, строит дома, чтобы потом там жили люди. Осветите профессии людей, которые трудятся вместе с вами. Рассказывайте с уважением о своих коллегах. Расскажите, что вам нравится приносить пользу людям, что вы с удовольствием ходите на работу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о профессиях своих родственников помогает ребенку больше узнать о собственной семье, укрепляет семейные узы. Особенно интересны будут рассказы о роде занятий прадедушек, прабабушек, если, конечно, такие сведения сохранились в семье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Ребеноек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понимать важность любого труда и уважать каждую профессию.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4461" y="201504"/>
            <a:ext cx="65253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на вопрос малыша об используемом в процессе работы оборудовании или инструменте. Милиционеру нужен жезл, портнихе – ножницы, швейный мел и линейка, астроному – телескоп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Описать, а по возможности показать наглядно или проиграть действия рабочих: повар – варит, журналист – берет интервью, клоун – развлекает публику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Охарактеризовать получаемые в конце работы результаты: приготовленные обед, вылеченный зуб или надоенное молоко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беседы стоит поговорить о значимости, полезности и необходимости труда одного человека для других.</a:t>
            </a:r>
          </a:p>
        </p:txBody>
      </p:sp>
    </p:spTree>
    <p:extLst>
      <p:ext uri="{BB962C8B-B14F-4D97-AF65-F5344CB8AC3E}">
        <p14:creationId xmlns:p14="http://schemas.microsoft.com/office/powerpoint/2010/main" val="49710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844" y="7549408"/>
            <a:ext cx="2808312" cy="1582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8640" y="509350"/>
            <a:ext cx="64807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профессиями по дороге в детский сад или 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Конечно, эта тема неоднократно будет обсуждаться на занятиях в детском саду, но повторить пройденное никогда не помешает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беседы на прогулке очень проста: обращайте внимание на всех людей, занятых делом, и называйте ребенку их профессии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Увидели дворника во дворе – расскажите об этой трудной и важной профессии, проходим мимо стройки – узнаем о профессии строителя. Зашли по дороге в магазин.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Спросите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кто здесь работает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Вернувшись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домой, еще раз вспомните, людей каких профессий вы встретили сегодня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2656" y="4211960"/>
            <a:ext cx="6336704" cy="31393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Супергерои рядом 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предложить детям составить список героических профессий. Оказывается, герои встречаются не только в кино и компьютерных играх. Ежедневно мы сталкиваемся с десятками людей по-настоящему героических профессий, правда, они не носят плащ супермена или костюм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Бэтмена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 их работа – спасать жизни реальных людей. Вместе с детьми составьте список таких профессий: спасатели, полицейские, пожарные, врачи (попросите назвать известные детям врачебные специальности), летчики, военные, машинисты поездов и так далее. </a:t>
            </a:r>
          </a:p>
        </p:txBody>
      </p:sp>
    </p:spTree>
    <p:extLst>
      <p:ext uri="{BB962C8B-B14F-4D97-AF65-F5344CB8AC3E}">
        <p14:creationId xmlns:p14="http://schemas.microsoft.com/office/powerpoint/2010/main" val="85694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</TotalTime>
  <Words>597</Words>
  <Application>Microsoft Office PowerPoint</Application>
  <PresentationFormat>Экран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Волна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Пользователь Windows</cp:lastModifiedBy>
  <cp:revision>6</cp:revision>
  <dcterms:created xsi:type="dcterms:W3CDTF">2022-02-18T15:45:33Z</dcterms:created>
  <dcterms:modified xsi:type="dcterms:W3CDTF">2023-04-18T15:12:31Z</dcterms:modified>
</cp:coreProperties>
</file>