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3"/>
    <p:sldId id="277" r:id="rId4"/>
    <p:sldId id="258" r:id="rId5"/>
    <p:sldId id="259" r:id="rId6"/>
    <p:sldId id="260" r:id="rId7"/>
    <p:sldId id="262" r:id="rId8"/>
    <p:sldId id="309" r:id="rId9"/>
    <p:sldId id="264" r:id="rId10"/>
    <p:sldId id="266" r:id="rId11"/>
    <p:sldId id="269" r:id="rId12"/>
    <p:sldId id="298" r:id="rId13"/>
    <p:sldId id="270" r:id="rId14"/>
    <p:sldId id="271" r:id="rId15"/>
    <p:sldId id="310" r:id="rId16"/>
    <p:sldId id="321" r:id="rId17"/>
    <p:sldId id="322" r:id="rId18"/>
    <p:sldId id="272" r:id="rId19"/>
    <p:sldId id="276" r:id="rId20"/>
  </p:sldIdLst>
  <p:sldSz cx="9144000" cy="6858000"/>
  <p:notesSz cx="9144000" cy="6858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922"/>
        <p:guide pos="213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2580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979" y="0"/>
            <a:ext cx="5283200" cy="2580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652B2-8C6E-419B-8E93-813F678ADC08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552950" y="642938"/>
            <a:ext cx="3086100" cy="1735931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2475309"/>
            <a:ext cx="9753600" cy="202525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4885432"/>
            <a:ext cx="5283200" cy="2580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979" y="4885432"/>
            <a:ext cx="5283200" cy="2580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6DC3D-C717-495C-B489-C044A339A551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356940"/>
            <a:ext cx="5409184" cy="3501058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59810" y="2780919"/>
            <a:ext cx="6084189" cy="407707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944618" cy="3356991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17516" y="0"/>
            <a:ext cx="4626483" cy="3140964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3851910" cy="2088261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0" y="2636900"/>
            <a:ext cx="4212018" cy="4221096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220080" y="2132914"/>
            <a:ext cx="3923918" cy="4725083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339720" y="908685"/>
            <a:ext cx="4104512" cy="3456432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076063" y="0"/>
            <a:ext cx="3816477" cy="2412111"/>
          </a:xfrm>
          <a:prstGeom prst="rect">
            <a:avLst/>
          </a:prstGeom>
        </p:spPr>
      </p:pic>
      <p:sp>
        <p:nvSpPr>
          <p:cNvPr id="25" name="bg object 25"/>
          <p:cNvSpPr/>
          <p:nvPr/>
        </p:nvSpPr>
        <p:spPr>
          <a:xfrm>
            <a:off x="1619630" y="332613"/>
            <a:ext cx="792480" cy="792480"/>
          </a:xfrm>
          <a:custGeom>
            <a:avLst/>
            <a:gdLst/>
            <a:ahLst/>
            <a:cxnLst/>
            <a:rect l="l" t="t" r="r" b="b"/>
            <a:pathLst>
              <a:path w="792480" h="792480">
                <a:moveTo>
                  <a:pt x="396113" y="0"/>
                </a:moveTo>
                <a:lnTo>
                  <a:pt x="349931" y="2665"/>
                </a:lnTo>
                <a:lnTo>
                  <a:pt x="305310" y="10465"/>
                </a:lnTo>
                <a:lnTo>
                  <a:pt x="262549" y="23100"/>
                </a:lnTo>
                <a:lnTo>
                  <a:pt x="221944" y="40274"/>
                </a:lnTo>
                <a:lnTo>
                  <a:pt x="183793" y="61688"/>
                </a:lnTo>
                <a:lnTo>
                  <a:pt x="148395" y="87044"/>
                </a:lnTo>
                <a:lnTo>
                  <a:pt x="116046" y="116046"/>
                </a:lnTo>
                <a:lnTo>
                  <a:pt x="87044" y="148395"/>
                </a:lnTo>
                <a:lnTo>
                  <a:pt x="61688" y="183793"/>
                </a:lnTo>
                <a:lnTo>
                  <a:pt x="40274" y="221944"/>
                </a:lnTo>
                <a:lnTo>
                  <a:pt x="23100" y="262549"/>
                </a:lnTo>
                <a:lnTo>
                  <a:pt x="10465" y="305310"/>
                </a:lnTo>
                <a:lnTo>
                  <a:pt x="2665" y="349931"/>
                </a:lnTo>
                <a:lnTo>
                  <a:pt x="0" y="396112"/>
                </a:lnTo>
                <a:lnTo>
                  <a:pt x="2665" y="442292"/>
                </a:lnTo>
                <a:lnTo>
                  <a:pt x="10465" y="486908"/>
                </a:lnTo>
                <a:lnTo>
                  <a:pt x="23100" y="529661"/>
                </a:lnTo>
                <a:lnTo>
                  <a:pt x="40274" y="570256"/>
                </a:lnTo>
                <a:lnTo>
                  <a:pt x="61688" y="608395"/>
                </a:lnTo>
                <a:lnTo>
                  <a:pt x="87044" y="643780"/>
                </a:lnTo>
                <a:lnTo>
                  <a:pt x="116046" y="676116"/>
                </a:lnTo>
                <a:lnTo>
                  <a:pt x="148395" y="705104"/>
                </a:lnTo>
                <a:lnTo>
                  <a:pt x="183793" y="730447"/>
                </a:lnTo>
                <a:lnTo>
                  <a:pt x="221944" y="751849"/>
                </a:lnTo>
                <a:lnTo>
                  <a:pt x="262549" y="769013"/>
                </a:lnTo>
                <a:lnTo>
                  <a:pt x="305310" y="781640"/>
                </a:lnTo>
                <a:lnTo>
                  <a:pt x="349931" y="789434"/>
                </a:lnTo>
                <a:lnTo>
                  <a:pt x="396113" y="792098"/>
                </a:lnTo>
                <a:lnTo>
                  <a:pt x="442292" y="789434"/>
                </a:lnTo>
                <a:lnTo>
                  <a:pt x="486908" y="781640"/>
                </a:lnTo>
                <a:lnTo>
                  <a:pt x="529661" y="769013"/>
                </a:lnTo>
                <a:lnTo>
                  <a:pt x="570256" y="751849"/>
                </a:lnTo>
                <a:lnTo>
                  <a:pt x="608395" y="730447"/>
                </a:lnTo>
                <a:lnTo>
                  <a:pt x="643780" y="705104"/>
                </a:lnTo>
                <a:lnTo>
                  <a:pt x="676116" y="676116"/>
                </a:lnTo>
                <a:lnTo>
                  <a:pt x="705104" y="643780"/>
                </a:lnTo>
                <a:lnTo>
                  <a:pt x="730447" y="608395"/>
                </a:lnTo>
                <a:lnTo>
                  <a:pt x="751849" y="570256"/>
                </a:lnTo>
                <a:lnTo>
                  <a:pt x="769013" y="529661"/>
                </a:lnTo>
                <a:lnTo>
                  <a:pt x="781640" y="486908"/>
                </a:lnTo>
                <a:lnTo>
                  <a:pt x="789434" y="442292"/>
                </a:lnTo>
                <a:lnTo>
                  <a:pt x="792099" y="396112"/>
                </a:lnTo>
                <a:lnTo>
                  <a:pt x="789434" y="349931"/>
                </a:lnTo>
                <a:lnTo>
                  <a:pt x="781640" y="305310"/>
                </a:lnTo>
                <a:lnTo>
                  <a:pt x="769013" y="262549"/>
                </a:lnTo>
                <a:lnTo>
                  <a:pt x="751849" y="221944"/>
                </a:lnTo>
                <a:lnTo>
                  <a:pt x="730447" y="183793"/>
                </a:lnTo>
                <a:lnTo>
                  <a:pt x="705104" y="148395"/>
                </a:lnTo>
                <a:lnTo>
                  <a:pt x="676116" y="116046"/>
                </a:lnTo>
                <a:lnTo>
                  <a:pt x="643780" y="87044"/>
                </a:lnTo>
                <a:lnTo>
                  <a:pt x="608395" y="61688"/>
                </a:lnTo>
                <a:lnTo>
                  <a:pt x="570256" y="40274"/>
                </a:lnTo>
                <a:lnTo>
                  <a:pt x="529661" y="23100"/>
                </a:lnTo>
                <a:lnTo>
                  <a:pt x="486908" y="10465"/>
                </a:lnTo>
                <a:lnTo>
                  <a:pt x="442292" y="2665"/>
                </a:lnTo>
                <a:lnTo>
                  <a:pt x="396113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619630" y="332613"/>
            <a:ext cx="792480" cy="792480"/>
          </a:xfrm>
          <a:custGeom>
            <a:avLst/>
            <a:gdLst/>
            <a:ahLst/>
            <a:cxnLst/>
            <a:rect l="l" t="t" r="r" b="b"/>
            <a:pathLst>
              <a:path w="792480" h="792480">
                <a:moveTo>
                  <a:pt x="0" y="396112"/>
                </a:moveTo>
                <a:lnTo>
                  <a:pt x="2665" y="349931"/>
                </a:lnTo>
                <a:lnTo>
                  <a:pt x="10465" y="305310"/>
                </a:lnTo>
                <a:lnTo>
                  <a:pt x="23100" y="262549"/>
                </a:lnTo>
                <a:lnTo>
                  <a:pt x="40274" y="221944"/>
                </a:lnTo>
                <a:lnTo>
                  <a:pt x="61688" y="183793"/>
                </a:lnTo>
                <a:lnTo>
                  <a:pt x="87044" y="148395"/>
                </a:lnTo>
                <a:lnTo>
                  <a:pt x="116046" y="116046"/>
                </a:lnTo>
                <a:lnTo>
                  <a:pt x="148395" y="87044"/>
                </a:lnTo>
                <a:lnTo>
                  <a:pt x="183793" y="61688"/>
                </a:lnTo>
                <a:lnTo>
                  <a:pt x="221944" y="40274"/>
                </a:lnTo>
                <a:lnTo>
                  <a:pt x="262549" y="23100"/>
                </a:lnTo>
                <a:lnTo>
                  <a:pt x="305310" y="10465"/>
                </a:lnTo>
                <a:lnTo>
                  <a:pt x="349931" y="2665"/>
                </a:lnTo>
                <a:lnTo>
                  <a:pt x="396113" y="0"/>
                </a:lnTo>
                <a:lnTo>
                  <a:pt x="442292" y="2665"/>
                </a:lnTo>
                <a:lnTo>
                  <a:pt x="486908" y="10465"/>
                </a:lnTo>
                <a:lnTo>
                  <a:pt x="529661" y="23100"/>
                </a:lnTo>
                <a:lnTo>
                  <a:pt x="570256" y="40274"/>
                </a:lnTo>
                <a:lnTo>
                  <a:pt x="608395" y="61688"/>
                </a:lnTo>
                <a:lnTo>
                  <a:pt x="643780" y="87044"/>
                </a:lnTo>
                <a:lnTo>
                  <a:pt x="676116" y="116046"/>
                </a:lnTo>
                <a:lnTo>
                  <a:pt x="705104" y="148395"/>
                </a:lnTo>
                <a:lnTo>
                  <a:pt x="730447" y="183793"/>
                </a:lnTo>
                <a:lnTo>
                  <a:pt x="751849" y="221944"/>
                </a:lnTo>
                <a:lnTo>
                  <a:pt x="769013" y="262549"/>
                </a:lnTo>
                <a:lnTo>
                  <a:pt x="781640" y="305310"/>
                </a:lnTo>
                <a:lnTo>
                  <a:pt x="789434" y="349931"/>
                </a:lnTo>
                <a:lnTo>
                  <a:pt x="792099" y="396112"/>
                </a:lnTo>
                <a:lnTo>
                  <a:pt x="789434" y="442292"/>
                </a:lnTo>
                <a:lnTo>
                  <a:pt x="781640" y="486908"/>
                </a:lnTo>
                <a:lnTo>
                  <a:pt x="769013" y="529661"/>
                </a:lnTo>
                <a:lnTo>
                  <a:pt x="751849" y="570256"/>
                </a:lnTo>
                <a:lnTo>
                  <a:pt x="730447" y="608395"/>
                </a:lnTo>
                <a:lnTo>
                  <a:pt x="705104" y="643780"/>
                </a:lnTo>
                <a:lnTo>
                  <a:pt x="676116" y="676116"/>
                </a:lnTo>
                <a:lnTo>
                  <a:pt x="643780" y="705104"/>
                </a:lnTo>
                <a:lnTo>
                  <a:pt x="608395" y="730447"/>
                </a:lnTo>
                <a:lnTo>
                  <a:pt x="570256" y="751849"/>
                </a:lnTo>
                <a:lnTo>
                  <a:pt x="529661" y="769013"/>
                </a:lnTo>
                <a:lnTo>
                  <a:pt x="486908" y="781640"/>
                </a:lnTo>
                <a:lnTo>
                  <a:pt x="442292" y="789434"/>
                </a:lnTo>
                <a:lnTo>
                  <a:pt x="396113" y="792098"/>
                </a:lnTo>
                <a:lnTo>
                  <a:pt x="349931" y="789434"/>
                </a:lnTo>
                <a:lnTo>
                  <a:pt x="305310" y="781640"/>
                </a:lnTo>
                <a:lnTo>
                  <a:pt x="262549" y="769013"/>
                </a:lnTo>
                <a:lnTo>
                  <a:pt x="221944" y="751849"/>
                </a:lnTo>
                <a:lnTo>
                  <a:pt x="183793" y="730447"/>
                </a:lnTo>
                <a:lnTo>
                  <a:pt x="148395" y="705104"/>
                </a:lnTo>
                <a:lnTo>
                  <a:pt x="116046" y="676116"/>
                </a:lnTo>
                <a:lnTo>
                  <a:pt x="87044" y="643780"/>
                </a:lnTo>
                <a:lnTo>
                  <a:pt x="61688" y="608395"/>
                </a:lnTo>
                <a:lnTo>
                  <a:pt x="40274" y="570256"/>
                </a:lnTo>
                <a:lnTo>
                  <a:pt x="23100" y="529661"/>
                </a:lnTo>
                <a:lnTo>
                  <a:pt x="10465" y="486908"/>
                </a:lnTo>
                <a:lnTo>
                  <a:pt x="2665" y="442292"/>
                </a:lnTo>
                <a:lnTo>
                  <a:pt x="0" y="396112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FF0000"/>
                </a:solidFill>
                <a:latin typeface="Calibri" panose="020F0502020204030204"/>
                <a:cs typeface="Calibri" panose="020F0502020204030204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FF0000"/>
                </a:solidFill>
                <a:latin typeface="Calibri" panose="020F0502020204030204"/>
                <a:cs typeface="Calibri" panose="020F0502020204030204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FF0000"/>
                </a:solidFill>
                <a:latin typeface="Calibri" panose="020F0502020204030204"/>
                <a:cs typeface="Calibri" panose="020F0502020204030204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51650" y="138176"/>
            <a:ext cx="412115" cy="939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FF0000"/>
                </a:solidFill>
                <a:latin typeface="Calibri" panose="020F0502020204030204"/>
                <a:cs typeface="Calibri" panose="020F0502020204030204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4.jpeg"/><Relationship Id="rId1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6.png"/><Relationship Id="rId1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1.png"/><Relationship Id="rId1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28.png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jpeg"/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1.png"/><Relationship Id="rId1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8890" y="12"/>
            <a:ext cx="9144000" cy="6857985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3851147" y="2744597"/>
            <a:ext cx="1458595" cy="2630805"/>
          </a:xfrm>
          <a:custGeom>
            <a:avLst/>
            <a:gdLst/>
            <a:ahLst/>
            <a:cxnLst/>
            <a:rect l="l" t="t" r="r" b="b"/>
            <a:pathLst>
              <a:path w="1458595" h="2630804">
                <a:moveTo>
                  <a:pt x="1214275" y="128269"/>
                </a:moveTo>
                <a:lnTo>
                  <a:pt x="569213" y="128269"/>
                </a:lnTo>
                <a:lnTo>
                  <a:pt x="620666" y="132962"/>
                </a:lnTo>
                <a:lnTo>
                  <a:pt x="669265" y="147037"/>
                </a:lnTo>
                <a:lnTo>
                  <a:pt x="715024" y="170487"/>
                </a:lnTo>
                <a:lnTo>
                  <a:pt x="757954" y="203307"/>
                </a:lnTo>
                <a:lnTo>
                  <a:pt x="798067" y="245490"/>
                </a:lnTo>
                <a:lnTo>
                  <a:pt x="820749" y="276816"/>
                </a:lnTo>
                <a:lnTo>
                  <a:pt x="840406" y="312213"/>
                </a:lnTo>
                <a:lnTo>
                  <a:pt x="857039" y="351682"/>
                </a:lnTo>
                <a:lnTo>
                  <a:pt x="870648" y="395224"/>
                </a:lnTo>
                <a:lnTo>
                  <a:pt x="881233" y="442837"/>
                </a:lnTo>
                <a:lnTo>
                  <a:pt x="888793" y="494522"/>
                </a:lnTo>
                <a:lnTo>
                  <a:pt x="893329" y="550279"/>
                </a:lnTo>
                <a:lnTo>
                  <a:pt x="894841" y="610107"/>
                </a:lnTo>
                <a:lnTo>
                  <a:pt x="893608" y="672072"/>
                </a:lnTo>
                <a:lnTo>
                  <a:pt x="889912" y="729947"/>
                </a:lnTo>
                <a:lnTo>
                  <a:pt x="883759" y="783725"/>
                </a:lnTo>
                <a:lnTo>
                  <a:pt x="875155" y="833400"/>
                </a:lnTo>
                <a:lnTo>
                  <a:pt x="864107" y="878966"/>
                </a:lnTo>
                <a:lnTo>
                  <a:pt x="852022" y="917194"/>
                </a:lnTo>
                <a:lnTo>
                  <a:pt x="836215" y="959357"/>
                </a:lnTo>
                <a:lnTo>
                  <a:pt x="816689" y="1005458"/>
                </a:lnTo>
                <a:lnTo>
                  <a:pt x="793448" y="1055496"/>
                </a:lnTo>
                <a:lnTo>
                  <a:pt x="766497" y="1109471"/>
                </a:lnTo>
                <a:lnTo>
                  <a:pt x="705326" y="1225062"/>
                </a:lnTo>
                <a:lnTo>
                  <a:pt x="678946" y="1278461"/>
                </a:lnTo>
                <a:lnTo>
                  <a:pt x="656701" y="1327578"/>
                </a:lnTo>
                <a:lnTo>
                  <a:pt x="638593" y="1372409"/>
                </a:lnTo>
                <a:lnTo>
                  <a:pt x="624627" y="1412949"/>
                </a:lnTo>
                <a:lnTo>
                  <a:pt x="607811" y="1486186"/>
                </a:lnTo>
                <a:lnTo>
                  <a:pt x="602318" y="1528957"/>
                </a:lnTo>
                <a:lnTo>
                  <a:pt x="598328" y="1577514"/>
                </a:lnTo>
                <a:lnTo>
                  <a:pt x="595841" y="1631860"/>
                </a:lnTo>
                <a:lnTo>
                  <a:pt x="594857" y="1691999"/>
                </a:lnTo>
                <a:lnTo>
                  <a:pt x="595376" y="1757933"/>
                </a:lnTo>
                <a:lnTo>
                  <a:pt x="671576" y="1757933"/>
                </a:lnTo>
                <a:lnTo>
                  <a:pt x="677163" y="1695026"/>
                </a:lnTo>
                <a:lnTo>
                  <a:pt x="685291" y="1637749"/>
                </a:lnTo>
                <a:lnTo>
                  <a:pt x="695959" y="1586103"/>
                </a:lnTo>
                <a:lnTo>
                  <a:pt x="709167" y="1540086"/>
                </a:lnTo>
                <a:lnTo>
                  <a:pt x="724915" y="1499700"/>
                </a:lnTo>
                <a:lnTo>
                  <a:pt x="743203" y="1464945"/>
                </a:lnTo>
                <a:lnTo>
                  <a:pt x="787120" y="1408006"/>
                </a:lnTo>
                <a:lnTo>
                  <a:pt x="816869" y="1377893"/>
                </a:lnTo>
                <a:lnTo>
                  <a:pt x="851812" y="1346678"/>
                </a:lnTo>
                <a:lnTo>
                  <a:pt x="891949" y="1314357"/>
                </a:lnTo>
                <a:lnTo>
                  <a:pt x="937280" y="1280925"/>
                </a:lnTo>
                <a:lnTo>
                  <a:pt x="1041439" y="1210240"/>
                </a:lnTo>
                <a:lnTo>
                  <a:pt x="1091467" y="1174751"/>
                </a:lnTo>
                <a:lnTo>
                  <a:pt x="1137889" y="1139910"/>
                </a:lnTo>
                <a:lnTo>
                  <a:pt x="1180705" y="1105720"/>
                </a:lnTo>
                <a:lnTo>
                  <a:pt x="1219914" y="1072181"/>
                </a:lnTo>
                <a:lnTo>
                  <a:pt x="1255514" y="1039293"/>
                </a:lnTo>
                <a:lnTo>
                  <a:pt x="1287506" y="1007058"/>
                </a:lnTo>
                <a:lnTo>
                  <a:pt x="1315888" y="975475"/>
                </a:lnTo>
                <a:lnTo>
                  <a:pt x="1340660" y="944547"/>
                </a:lnTo>
                <a:lnTo>
                  <a:pt x="1387488" y="870940"/>
                </a:lnTo>
                <a:lnTo>
                  <a:pt x="1409195" y="826506"/>
                </a:lnTo>
                <a:lnTo>
                  <a:pt x="1426945" y="780971"/>
                </a:lnTo>
                <a:lnTo>
                  <a:pt x="1440743" y="734340"/>
                </a:lnTo>
                <a:lnTo>
                  <a:pt x="1450593" y="686613"/>
                </a:lnTo>
                <a:lnTo>
                  <a:pt x="1456500" y="637793"/>
                </a:lnTo>
                <a:lnTo>
                  <a:pt x="1458467" y="587882"/>
                </a:lnTo>
                <a:lnTo>
                  <a:pt x="1456581" y="539834"/>
                </a:lnTo>
                <a:lnTo>
                  <a:pt x="1450923" y="493226"/>
                </a:lnTo>
                <a:lnTo>
                  <a:pt x="1441491" y="448056"/>
                </a:lnTo>
                <a:lnTo>
                  <a:pt x="1428284" y="404324"/>
                </a:lnTo>
                <a:lnTo>
                  <a:pt x="1411303" y="362029"/>
                </a:lnTo>
                <a:lnTo>
                  <a:pt x="1390546" y="321170"/>
                </a:lnTo>
                <a:lnTo>
                  <a:pt x="1366012" y="281747"/>
                </a:lnTo>
                <a:lnTo>
                  <a:pt x="1337702" y="243759"/>
                </a:lnTo>
                <a:lnTo>
                  <a:pt x="1305613" y="207205"/>
                </a:lnTo>
                <a:lnTo>
                  <a:pt x="1269746" y="172085"/>
                </a:lnTo>
                <a:lnTo>
                  <a:pt x="1237059" y="144581"/>
                </a:lnTo>
                <a:lnTo>
                  <a:pt x="1214275" y="128269"/>
                </a:lnTo>
                <a:close/>
              </a:path>
              <a:path w="1458595" h="2630804">
                <a:moveTo>
                  <a:pt x="719963" y="0"/>
                </a:moveTo>
                <a:lnTo>
                  <a:pt x="659311" y="1366"/>
                </a:lnTo>
                <a:lnTo>
                  <a:pt x="601148" y="5467"/>
                </a:lnTo>
                <a:lnTo>
                  <a:pt x="545473" y="12301"/>
                </a:lnTo>
                <a:lnTo>
                  <a:pt x="492288" y="21871"/>
                </a:lnTo>
                <a:lnTo>
                  <a:pt x="441593" y="34175"/>
                </a:lnTo>
                <a:lnTo>
                  <a:pt x="393387" y="49216"/>
                </a:lnTo>
                <a:lnTo>
                  <a:pt x="347673" y="66994"/>
                </a:lnTo>
                <a:lnTo>
                  <a:pt x="304451" y="87508"/>
                </a:lnTo>
                <a:lnTo>
                  <a:pt x="263720" y="110761"/>
                </a:lnTo>
                <a:lnTo>
                  <a:pt x="225482" y="136751"/>
                </a:lnTo>
                <a:lnTo>
                  <a:pt x="189737" y="165480"/>
                </a:lnTo>
                <a:lnTo>
                  <a:pt x="149895" y="202959"/>
                </a:lnTo>
                <a:lnTo>
                  <a:pt x="114779" y="241728"/>
                </a:lnTo>
                <a:lnTo>
                  <a:pt x="84328" y="281855"/>
                </a:lnTo>
                <a:lnTo>
                  <a:pt x="58561" y="323318"/>
                </a:lnTo>
                <a:lnTo>
                  <a:pt x="37479" y="366117"/>
                </a:lnTo>
                <a:lnTo>
                  <a:pt x="21082" y="410252"/>
                </a:lnTo>
                <a:lnTo>
                  <a:pt x="9369" y="455723"/>
                </a:lnTo>
                <a:lnTo>
                  <a:pt x="2342" y="502529"/>
                </a:lnTo>
                <a:lnTo>
                  <a:pt x="0" y="550672"/>
                </a:lnTo>
                <a:lnTo>
                  <a:pt x="4427" y="608125"/>
                </a:lnTo>
                <a:lnTo>
                  <a:pt x="17700" y="659685"/>
                </a:lnTo>
                <a:lnTo>
                  <a:pt x="39808" y="705316"/>
                </a:lnTo>
                <a:lnTo>
                  <a:pt x="70738" y="744981"/>
                </a:lnTo>
                <a:lnTo>
                  <a:pt x="108172" y="777152"/>
                </a:lnTo>
                <a:lnTo>
                  <a:pt x="149796" y="800131"/>
                </a:lnTo>
                <a:lnTo>
                  <a:pt x="195611" y="813919"/>
                </a:lnTo>
                <a:lnTo>
                  <a:pt x="245617" y="818514"/>
                </a:lnTo>
                <a:lnTo>
                  <a:pt x="290193" y="814681"/>
                </a:lnTo>
                <a:lnTo>
                  <a:pt x="330946" y="803179"/>
                </a:lnTo>
                <a:lnTo>
                  <a:pt x="367865" y="784010"/>
                </a:lnTo>
                <a:lnTo>
                  <a:pt x="400938" y="757174"/>
                </a:lnTo>
                <a:lnTo>
                  <a:pt x="428202" y="724570"/>
                </a:lnTo>
                <a:lnTo>
                  <a:pt x="447690" y="688276"/>
                </a:lnTo>
                <a:lnTo>
                  <a:pt x="459392" y="648267"/>
                </a:lnTo>
                <a:lnTo>
                  <a:pt x="463296" y="604519"/>
                </a:lnTo>
                <a:lnTo>
                  <a:pt x="460095" y="562641"/>
                </a:lnTo>
                <a:lnTo>
                  <a:pt x="450494" y="517324"/>
                </a:lnTo>
                <a:lnTo>
                  <a:pt x="434492" y="468576"/>
                </a:lnTo>
                <a:lnTo>
                  <a:pt x="412089" y="416401"/>
                </a:lnTo>
                <a:lnTo>
                  <a:pt x="383286" y="360806"/>
                </a:lnTo>
                <a:lnTo>
                  <a:pt x="367784" y="331279"/>
                </a:lnTo>
                <a:lnTo>
                  <a:pt x="356711" y="305942"/>
                </a:lnTo>
                <a:lnTo>
                  <a:pt x="350067" y="284797"/>
                </a:lnTo>
                <a:lnTo>
                  <a:pt x="347852" y="267842"/>
                </a:lnTo>
                <a:lnTo>
                  <a:pt x="351113" y="245770"/>
                </a:lnTo>
                <a:lnTo>
                  <a:pt x="377185" y="202936"/>
                </a:lnTo>
                <a:lnTo>
                  <a:pt x="436358" y="158648"/>
                </a:lnTo>
                <a:lnTo>
                  <a:pt x="476710" y="141779"/>
                </a:lnTo>
                <a:lnTo>
                  <a:pt x="520991" y="131649"/>
                </a:lnTo>
                <a:lnTo>
                  <a:pt x="569213" y="128269"/>
                </a:lnTo>
                <a:lnTo>
                  <a:pt x="1214275" y="128269"/>
                </a:lnTo>
                <a:lnTo>
                  <a:pt x="1201989" y="119474"/>
                </a:lnTo>
                <a:lnTo>
                  <a:pt x="1164536" y="96762"/>
                </a:lnTo>
                <a:lnTo>
                  <a:pt x="1124697" y="76444"/>
                </a:lnTo>
                <a:lnTo>
                  <a:pt x="1082472" y="58520"/>
                </a:lnTo>
                <a:lnTo>
                  <a:pt x="1037859" y="42989"/>
                </a:lnTo>
                <a:lnTo>
                  <a:pt x="990857" y="29850"/>
                </a:lnTo>
                <a:lnTo>
                  <a:pt x="941465" y="19101"/>
                </a:lnTo>
                <a:lnTo>
                  <a:pt x="889680" y="10743"/>
                </a:lnTo>
                <a:lnTo>
                  <a:pt x="835503" y="4774"/>
                </a:lnTo>
                <a:lnTo>
                  <a:pt x="778930" y="1193"/>
                </a:lnTo>
                <a:lnTo>
                  <a:pt x="719963" y="0"/>
                </a:lnTo>
                <a:close/>
              </a:path>
              <a:path w="1458595" h="2630804">
                <a:moveTo>
                  <a:pt x="651128" y="2029586"/>
                </a:moveTo>
                <a:lnTo>
                  <a:pt x="602773" y="2033091"/>
                </a:lnTo>
                <a:lnTo>
                  <a:pt x="557380" y="2043599"/>
                </a:lnTo>
                <a:lnTo>
                  <a:pt x="514956" y="2061106"/>
                </a:lnTo>
                <a:lnTo>
                  <a:pt x="475507" y="2085605"/>
                </a:lnTo>
                <a:lnTo>
                  <a:pt x="439038" y="2117090"/>
                </a:lnTo>
                <a:lnTo>
                  <a:pt x="407567" y="2153545"/>
                </a:lnTo>
                <a:lnTo>
                  <a:pt x="383100" y="2192962"/>
                </a:lnTo>
                <a:lnTo>
                  <a:pt x="365630" y="2235349"/>
                </a:lnTo>
                <a:lnTo>
                  <a:pt x="355153" y="2280710"/>
                </a:lnTo>
                <a:lnTo>
                  <a:pt x="351663" y="2329053"/>
                </a:lnTo>
                <a:lnTo>
                  <a:pt x="355153" y="2377501"/>
                </a:lnTo>
                <a:lnTo>
                  <a:pt x="365630" y="2423030"/>
                </a:lnTo>
                <a:lnTo>
                  <a:pt x="383100" y="2465646"/>
                </a:lnTo>
                <a:lnTo>
                  <a:pt x="407567" y="2505353"/>
                </a:lnTo>
                <a:lnTo>
                  <a:pt x="439038" y="2542159"/>
                </a:lnTo>
                <a:lnTo>
                  <a:pt x="475507" y="2573980"/>
                </a:lnTo>
                <a:lnTo>
                  <a:pt x="514956" y="2598729"/>
                </a:lnTo>
                <a:lnTo>
                  <a:pt x="557380" y="2616408"/>
                </a:lnTo>
                <a:lnTo>
                  <a:pt x="602773" y="2627015"/>
                </a:lnTo>
                <a:lnTo>
                  <a:pt x="651128" y="2630551"/>
                </a:lnTo>
                <a:lnTo>
                  <a:pt x="699484" y="2627015"/>
                </a:lnTo>
                <a:lnTo>
                  <a:pt x="744877" y="2616408"/>
                </a:lnTo>
                <a:lnTo>
                  <a:pt x="787301" y="2598729"/>
                </a:lnTo>
                <a:lnTo>
                  <a:pt x="826750" y="2573980"/>
                </a:lnTo>
                <a:lnTo>
                  <a:pt x="863218" y="2542159"/>
                </a:lnTo>
                <a:lnTo>
                  <a:pt x="894690" y="2505353"/>
                </a:lnTo>
                <a:lnTo>
                  <a:pt x="919157" y="2465646"/>
                </a:lnTo>
                <a:lnTo>
                  <a:pt x="936627" y="2423030"/>
                </a:lnTo>
                <a:lnTo>
                  <a:pt x="947104" y="2377501"/>
                </a:lnTo>
                <a:lnTo>
                  <a:pt x="950594" y="2329053"/>
                </a:lnTo>
                <a:lnTo>
                  <a:pt x="947104" y="2280710"/>
                </a:lnTo>
                <a:lnTo>
                  <a:pt x="936627" y="2235349"/>
                </a:lnTo>
                <a:lnTo>
                  <a:pt x="919157" y="2192962"/>
                </a:lnTo>
                <a:lnTo>
                  <a:pt x="894690" y="2153545"/>
                </a:lnTo>
                <a:lnTo>
                  <a:pt x="863218" y="2117090"/>
                </a:lnTo>
                <a:lnTo>
                  <a:pt x="826750" y="2085605"/>
                </a:lnTo>
                <a:lnTo>
                  <a:pt x="787301" y="2061106"/>
                </a:lnTo>
                <a:lnTo>
                  <a:pt x="744877" y="2043599"/>
                </a:lnTo>
                <a:lnTo>
                  <a:pt x="699484" y="2033091"/>
                </a:lnTo>
                <a:lnTo>
                  <a:pt x="651128" y="2029586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00" name="Замещающее содержимое 99"/>
          <p:cNvPicPr/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-635" y="20955"/>
            <a:ext cx="9144635" cy="68370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object 3"/>
          <p:cNvSpPr/>
          <p:nvPr/>
        </p:nvSpPr>
        <p:spPr>
          <a:xfrm>
            <a:off x="3581400" y="1447800"/>
            <a:ext cx="2607310" cy="3843020"/>
          </a:xfrm>
          <a:custGeom>
            <a:avLst/>
            <a:gdLst/>
            <a:ahLst/>
            <a:cxnLst/>
            <a:rect l="l" t="t" r="r" b="b"/>
            <a:pathLst>
              <a:path w="1458595" h="2630804">
                <a:moveTo>
                  <a:pt x="1214275" y="128269"/>
                </a:moveTo>
                <a:lnTo>
                  <a:pt x="569213" y="128269"/>
                </a:lnTo>
                <a:lnTo>
                  <a:pt x="620666" y="132962"/>
                </a:lnTo>
                <a:lnTo>
                  <a:pt x="669265" y="147037"/>
                </a:lnTo>
                <a:lnTo>
                  <a:pt x="715024" y="170487"/>
                </a:lnTo>
                <a:lnTo>
                  <a:pt x="757954" y="203307"/>
                </a:lnTo>
                <a:lnTo>
                  <a:pt x="798067" y="245490"/>
                </a:lnTo>
                <a:lnTo>
                  <a:pt x="820749" y="276816"/>
                </a:lnTo>
                <a:lnTo>
                  <a:pt x="840406" y="312213"/>
                </a:lnTo>
                <a:lnTo>
                  <a:pt x="857039" y="351682"/>
                </a:lnTo>
                <a:lnTo>
                  <a:pt x="870648" y="395224"/>
                </a:lnTo>
                <a:lnTo>
                  <a:pt x="881233" y="442837"/>
                </a:lnTo>
                <a:lnTo>
                  <a:pt x="888793" y="494522"/>
                </a:lnTo>
                <a:lnTo>
                  <a:pt x="893329" y="550279"/>
                </a:lnTo>
                <a:lnTo>
                  <a:pt x="894841" y="610107"/>
                </a:lnTo>
                <a:lnTo>
                  <a:pt x="893608" y="672072"/>
                </a:lnTo>
                <a:lnTo>
                  <a:pt x="889912" y="729947"/>
                </a:lnTo>
                <a:lnTo>
                  <a:pt x="883759" y="783725"/>
                </a:lnTo>
                <a:lnTo>
                  <a:pt x="875155" y="833400"/>
                </a:lnTo>
                <a:lnTo>
                  <a:pt x="864107" y="878966"/>
                </a:lnTo>
                <a:lnTo>
                  <a:pt x="852022" y="917194"/>
                </a:lnTo>
                <a:lnTo>
                  <a:pt x="836215" y="959357"/>
                </a:lnTo>
                <a:lnTo>
                  <a:pt x="816689" y="1005458"/>
                </a:lnTo>
                <a:lnTo>
                  <a:pt x="793448" y="1055496"/>
                </a:lnTo>
                <a:lnTo>
                  <a:pt x="766497" y="1109471"/>
                </a:lnTo>
                <a:lnTo>
                  <a:pt x="705326" y="1225062"/>
                </a:lnTo>
                <a:lnTo>
                  <a:pt x="678946" y="1278461"/>
                </a:lnTo>
                <a:lnTo>
                  <a:pt x="656701" y="1327578"/>
                </a:lnTo>
                <a:lnTo>
                  <a:pt x="638593" y="1372409"/>
                </a:lnTo>
                <a:lnTo>
                  <a:pt x="624627" y="1412949"/>
                </a:lnTo>
                <a:lnTo>
                  <a:pt x="607811" y="1486186"/>
                </a:lnTo>
                <a:lnTo>
                  <a:pt x="602318" y="1528957"/>
                </a:lnTo>
                <a:lnTo>
                  <a:pt x="598328" y="1577514"/>
                </a:lnTo>
                <a:lnTo>
                  <a:pt x="595841" y="1631860"/>
                </a:lnTo>
                <a:lnTo>
                  <a:pt x="594857" y="1691999"/>
                </a:lnTo>
                <a:lnTo>
                  <a:pt x="595376" y="1757933"/>
                </a:lnTo>
                <a:lnTo>
                  <a:pt x="671576" y="1757933"/>
                </a:lnTo>
                <a:lnTo>
                  <a:pt x="677163" y="1695026"/>
                </a:lnTo>
                <a:lnTo>
                  <a:pt x="685291" y="1637749"/>
                </a:lnTo>
                <a:lnTo>
                  <a:pt x="695959" y="1586103"/>
                </a:lnTo>
                <a:lnTo>
                  <a:pt x="709167" y="1540086"/>
                </a:lnTo>
                <a:lnTo>
                  <a:pt x="724915" y="1499700"/>
                </a:lnTo>
                <a:lnTo>
                  <a:pt x="743203" y="1464945"/>
                </a:lnTo>
                <a:lnTo>
                  <a:pt x="787120" y="1408006"/>
                </a:lnTo>
                <a:lnTo>
                  <a:pt x="816869" y="1377893"/>
                </a:lnTo>
                <a:lnTo>
                  <a:pt x="851812" y="1346678"/>
                </a:lnTo>
                <a:lnTo>
                  <a:pt x="891949" y="1314357"/>
                </a:lnTo>
                <a:lnTo>
                  <a:pt x="937280" y="1280925"/>
                </a:lnTo>
                <a:lnTo>
                  <a:pt x="1041439" y="1210240"/>
                </a:lnTo>
                <a:lnTo>
                  <a:pt x="1091467" y="1174751"/>
                </a:lnTo>
                <a:lnTo>
                  <a:pt x="1137889" y="1139910"/>
                </a:lnTo>
                <a:lnTo>
                  <a:pt x="1180705" y="1105720"/>
                </a:lnTo>
                <a:lnTo>
                  <a:pt x="1219914" y="1072181"/>
                </a:lnTo>
                <a:lnTo>
                  <a:pt x="1255514" y="1039293"/>
                </a:lnTo>
                <a:lnTo>
                  <a:pt x="1287506" y="1007058"/>
                </a:lnTo>
                <a:lnTo>
                  <a:pt x="1315888" y="975475"/>
                </a:lnTo>
                <a:lnTo>
                  <a:pt x="1340660" y="944547"/>
                </a:lnTo>
                <a:lnTo>
                  <a:pt x="1387488" y="870940"/>
                </a:lnTo>
                <a:lnTo>
                  <a:pt x="1409195" y="826506"/>
                </a:lnTo>
                <a:lnTo>
                  <a:pt x="1426945" y="780971"/>
                </a:lnTo>
                <a:lnTo>
                  <a:pt x="1440743" y="734340"/>
                </a:lnTo>
                <a:lnTo>
                  <a:pt x="1450593" y="686613"/>
                </a:lnTo>
                <a:lnTo>
                  <a:pt x="1456500" y="637793"/>
                </a:lnTo>
                <a:lnTo>
                  <a:pt x="1458467" y="587882"/>
                </a:lnTo>
                <a:lnTo>
                  <a:pt x="1456581" y="539834"/>
                </a:lnTo>
                <a:lnTo>
                  <a:pt x="1450923" y="493226"/>
                </a:lnTo>
                <a:lnTo>
                  <a:pt x="1441491" y="448056"/>
                </a:lnTo>
                <a:lnTo>
                  <a:pt x="1428284" y="404324"/>
                </a:lnTo>
                <a:lnTo>
                  <a:pt x="1411303" y="362029"/>
                </a:lnTo>
                <a:lnTo>
                  <a:pt x="1390546" y="321170"/>
                </a:lnTo>
                <a:lnTo>
                  <a:pt x="1366012" y="281747"/>
                </a:lnTo>
                <a:lnTo>
                  <a:pt x="1337702" y="243759"/>
                </a:lnTo>
                <a:lnTo>
                  <a:pt x="1305613" y="207205"/>
                </a:lnTo>
                <a:lnTo>
                  <a:pt x="1269746" y="172085"/>
                </a:lnTo>
                <a:lnTo>
                  <a:pt x="1237059" y="144581"/>
                </a:lnTo>
                <a:lnTo>
                  <a:pt x="1214275" y="128269"/>
                </a:lnTo>
                <a:close/>
              </a:path>
              <a:path w="1458595" h="2630804">
                <a:moveTo>
                  <a:pt x="719963" y="0"/>
                </a:moveTo>
                <a:lnTo>
                  <a:pt x="659311" y="1366"/>
                </a:lnTo>
                <a:lnTo>
                  <a:pt x="601148" y="5467"/>
                </a:lnTo>
                <a:lnTo>
                  <a:pt x="545473" y="12301"/>
                </a:lnTo>
                <a:lnTo>
                  <a:pt x="492288" y="21871"/>
                </a:lnTo>
                <a:lnTo>
                  <a:pt x="441593" y="34175"/>
                </a:lnTo>
                <a:lnTo>
                  <a:pt x="393387" y="49216"/>
                </a:lnTo>
                <a:lnTo>
                  <a:pt x="347673" y="66994"/>
                </a:lnTo>
                <a:lnTo>
                  <a:pt x="304451" y="87508"/>
                </a:lnTo>
                <a:lnTo>
                  <a:pt x="263720" y="110761"/>
                </a:lnTo>
                <a:lnTo>
                  <a:pt x="225482" y="136751"/>
                </a:lnTo>
                <a:lnTo>
                  <a:pt x="189737" y="165480"/>
                </a:lnTo>
                <a:lnTo>
                  <a:pt x="149895" y="202959"/>
                </a:lnTo>
                <a:lnTo>
                  <a:pt x="114779" y="241728"/>
                </a:lnTo>
                <a:lnTo>
                  <a:pt x="84328" y="281855"/>
                </a:lnTo>
                <a:lnTo>
                  <a:pt x="58561" y="323318"/>
                </a:lnTo>
                <a:lnTo>
                  <a:pt x="37479" y="366117"/>
                </a:lnTo>
                <a:lnTo>
                  <a:pt x="21082" y="410252"/>
                </a:lnTo>
                <a:lnTo>
                  <a:pt x="9369" y="455723"/>
                </a:lnTo>
                <a:lnTo>
                  <a:pt x="2342" y="502529"/>
                </a:lnTo>
                <a:lnTo>
                  <a:pt x="0" y="550672"/>
                </a:lnTo>
                <a:lnTo>
                  <a:pt x="4427" y="608125"/>
                </a:lnTo>
                <a:lnTo>
                  <a:pt x="17700" y="659685"/>
                </a:lnTo>
                <a:lnTo>
                  <a:pt x="39808" y="705316"/>
                </a:lnTo>
                <a:lnTo>
                  <a:pt x="70738" y="744981"/>
                </a:lnTo>
                <a:lnTo>
                  <a:pt x="108172" y="777152"/>
                </a:lnTo>
                <a:lnTo>
                  <a:pt x="149796" y="800131"/>
                </a:lnTo>
                <a:lnTo>
                  <a:pt x="195611" y="813919"/>
                </a:lnTo>
                <a:lnTo>
                  <a:pt x="245617" y="818514"/>
                </a:lnTo>
                <a:lnTo>
                  <a:pt x="290193" y="814681"/>
                </a:lnTo>
                <a:lnTo>
                  <a:pt x="330946" y="803179"/>
                </a:lnTo>
                <a:lnTo>
                  <a:pt x="367865" y="784010"/>
                </a:lnTo>
                <a:lnTo>
                  <a:pt x="400938" y="757174"/>
                </a:lnTo>
                <a:lnTo>
                  <a:pt x="428202" y="724570"/>
                </a:lnTo>
                <a:lnTo>
                  <a:pt x="447690" y="688276"/>
                </a:lnTo>
                <a:lnTo>
                  <a:pt x="459392" y="648267"/>
                </a:lnTo>
                <a:lnTo>
                  <a:pt x="463296" y="604519"/>
                </a:lnTo>
                <a:lnTo>
                  <a:pt x="460095" y="562641"/>
                </a:lnTo>
                <a:lnTo>
                  <a:pt x="450494" y="517324"/>
                </a:lnTo>
                <a:lnTo>
                  <a:pt x="434492" y="468576"/>
                </a:lnTo>
                <a:lnTo>
                  <a:pt x="412089" y="416401"/>
                </a:lnTo>
                <a:lnTo>
                  <a:pt x="383286" y="360806"/>
                </a:lnTo>
                <a:lnTo>
                  <a:pt x="367784" y="331279"/>
                </a:lnTo>
                <a:lnTo>
                  <a:pt x="356711" y="305942"/>
                </a:lnTo>
                <a:lnTo>
                  <a:pt x="350067" y="284797"/>
                </a:lnTo>
                <a:lnTo>
                  <a:pt x="347852" y="267842"/>
                </a:lnTo>
                <a:lnTo>
                  <a:pt x="351113" y="245770"/>
                </a:lnTo>
                <a:lnTo>
                  <a:pt x="377185" y="202936"/>
                </a:lnTo>
                <a:lnTo>
                  <a:pt x="436358" y="158648"/>
                </a:lnTo>
                <a:lnTo>
                  <a:pt x="476710" y="141779"/>
                </a:lnTo>
                <a:lnTo>
                  <a:pt x="520991" y="131649"/>
                </a:lnTo>
                <a:lnTo>
                  <a:pt x="569213" y="128269"/>
                </a:lnTo>
                <a:lnTo>
                  <a:pt x="1214275" y="128269"/>
                </a:lnTo>
                <a:lnTo>
                  <a:pt x="1201989" y="119474"/>
                </a:lnTo>
                <a:lnTo>
                  <a:pt x="1164536" y="96762"/>
                </a:lnTo>
                <a:lnTo>
                  <a:pt x="1124697" y="76444"/>
                </a:lnTo>
                <a:lnTo>
                  <a:pt x="1082472" y="58520"/>
                </a:lnTo>
                <a:lnTo>
                  <a:pt x="1037859" y="42989"/>
                </a:lnTo>
                <a:lnTo>
                  <a:pt x="990857" y="29850"/>
                </a:lnTo>
                <a:lnTo>
                  <a:pt x="941465" y="19101"/>
                </a:lnTo>
                <a:lnTo>
                  <a:pt x="889680" y="10743"/>
                </a:lnTo>
                <a:lnTo>
                  <a:pt x="835503" y="4774"/>
                </a:lnTo>
                <a:lnTo>
                  <a:pt x="778930" y="1193"/>
                </a:lnTo>
                <a:lnTo>
                  <a:pt x="719963" y="0"/>
                </a:lnTo>
                <a:close/>
              </a:path>
              <a:path w="1458595" h="2630804">
                <a:moveTo>
                  <a:pt x="651128" y="2029586"/>
                </a:moveTo>
                <a:lnTo>
                  <a:pt x="602773" y="2033091"/>
                </a:lnTo>
                <a:lnTo>
                  <a:pt x="557380" y="2043599"/>
                </a:lnTo>
                <a:lnTo>
                  <a:pt x="514956" y="2061106"/>
                </a:lnTo>
                <a:lnTo>
                  <a:pt x="475507" y="2085605"/>
                </a:lnTo>
                <a:lnTo>
                  <a:pt x="439038" y="2117090"/>
                </a:lnTo>
                <a:lnTo>
                  <a:pt x="407567" y="2153545"/>
                </a:lnTo>
                <a:lnTo>
                  <a:pt x="383100" y="2192962"/>
                </a:lnTo>
                <a:lnTo>
                  <a:pt x="365630" y="2235349"/>
                </a:lnTo>
                <a:lnTo>
                  <a:pt x="355153" y="2280710"/>
                </a:lnTo>
                <a:lnTo>
                  <a:pt x="351663" y="2329053"/>
                </a:lnTo>
                <a:lnTo>
                  <a:pt x="355153" y="2377501"/>
                </a:lnTo>
                <a:lnTo>
                  <a:pt x="365630" y="2423030"/>
                </a:lnTo>
                <a:lnTo>
                  <a:pt x="383100" y="2465646"/>
                </a:lnTo>
                <a:lnTo>
                  <a:pt x="407567" y="2505353"/>
                </a:lnTo>
                <a:lnTo>
                  <a:pt x="439038" y="2542159"/>
                </a:lnTo>
                <a:lnTo>
                  <a:pt x="475507" y="2573980"/>
                </a:lnTo>
                <a:lnTo>
                  <a:pt x="514956" y="2598729"/>
                </a:lnTo>
                <a:lnTo>
                  <a:pt x="557380" y="2616408"/>
                </a:lnTo>
                <a:lnTo>
                  <a:pt x="602773" y="2627015"/>
                </a:lnTo>
                <a:lnTo>
                  <a:pt x="651128" y="2630551"/>
                </a:lnTo>
                <a:lnTo>
                  <a:pt x="699484" y="2627015"/>
                </a:lnTo>
                <a:lnTo>
                  <a:pt x="744877" y="2616408"/>
                </a:lnTo>
                <a:lnTo>
                  <a:pt x="787301" y="2598729"/>
                </a:lnTo>
                <a:lnTo>
                  <a:pt x="826750" y="2573980"/>
                </a:lnTo>
                <a:lnTo>
                  <a:pt x="863218" y="2542159"/>
                </a:lnTo>
                <a:lnTo>
                  <a:pt x="894690" y="2505353"/>
                </a:lnTo>
                <a:lnTo>
                  <a:pt x="919157" y="2465646"/>
                </a:lnTo>
                <a:lnTo>
                  <a:pt x="936627" y="2423030"/>
                </a:lnTo>
                <a:lnTo>
                  <a:pt x="947104" y="2377501"/>
                </a:lnTo>
                <a:lnTo>
                  <a:pt x="950594" y="2329053"/>
                </a:lnTo>
                <a:lnTo>
                  <a:pt x="947104" y="2280710"/>
                </a:lnTo>
                <a:lnTo>
                  <a:pt x="936627" y="2235349"/>
                </a:lnTo>
                <a:lnTo>
                  <a:pt x="919157" y="2192962"/>
                </a:lnTo>
                <a:lnTo>
                  <a:pt x="894690" y="2153545"/>
                </a:lnTo>
                <a:lnTo>
                  <a:pt x="863218" y="2117090"/>
                </a:lnTo>
                <a:lnTo>
                  <a:pt x="826750" y="2085605"/>
                </a:lnTo>
                <a:lnTo>
                  <a:pt x="787301" y="2061106"/>
                </a:lnTo>
                <a:lnTo>
                  <a:pt x="744877" y="2043599"/>
                </a:lnTo>
                <a:lnTo>
                  <a:pt x="699484" y="2033091"/>
                </a:lnTo>
                <a:lnTo>
                  <a:pt x="651128" y="2029586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p/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Замещающее содержимое 99"/>
          <p:cNvPicPr/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41910" y="17780"/>
            <a:ext cx="9075420" cy="6870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Замещающее содержимое 99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85800" y="152400"/>
            <a:ext cx="2061845" cy="20618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Замещающее содержимое 99"/>
          <p:cNvPicPr>
            <a:picLocks noChangeAspect="1"/>
          </p:cNvPicPr>
          <p:nvPr>
            <p:ph sz="half" idx="3"/>
          </p:nvPr>
        </p:nvPicPr>
        <p:blipFill>
          <a:blip r:embed="rId1"/>
          <a:stretch>
            <a:fillRect/>
          </a:stretch>
        </p:blipFill>
        <p:spPr>
          <a:xfrm>
            <a:off x="6400800" y="4451985"/>
            <a:ext cx="1800860" cy="18008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Замещающее содержимое 99"/>
          <p:cNvPicPr/>
          <p:nvPr/>
        </p:nvPicPr>
        <p:blipFill>
          <a:blip r:embed="rId1"/>
          <a:stretch>
            <a:fillRect/>
          </a:stretch>
        </p:blipFill>
        <p:spPr>
          <a:xfrm>
            <a:off x="6629400" y="304800"/>
            <a:ext cx="2003425" cy="18649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Замещающее содержимое 99"/>
          <p:cNvPicPr/>
          <p:nvPr/>
        </p:nvPicPr>
        <p:blipFill>
          <a:blip r:embed="rId1"/>
          <a:stretch>
            <a:fillRect/>
          </a:stretch>
        </p:blipFill>
        <p:spPr>
          <a:xfrm>
            <a:off x="381000" y="4419600"/>
            <a:ext cx="2003425" cy="18649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Замещающее содержимое 99"/>
          <p:cNvPicPr/>
          <p:nvPr/>
        </p:nvPicPr>
        <p:blipFill>
          <a:blip r:embed="rId1"/>
          <a:stretch>
            <a:fillRect/>
          </a:stretch>
        </p:blipFill>
        <p:spPr>
          <a:xfrm>
            <a:off x="3429000" y="2362200"/>
            <a:ext cx="2003425" cy="18649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7996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4343272" y="823975"/>
            <a:ext cx="1393825" cy="1393825"/>
            <a:chOff x="4343272" y="823975"/>
            <a:chExt cx="1393825" cy="1393825"/>
          </a:xfrm>
        </p:grpSpPr>
        <p:sp>
          <p:nvSpPr>
            <p:cNvPr id="4" name="object 4"/>
            <p:cNvSpPr/>
            <p:nvPr/>
          </p:nvSpPr>
          <p:spPr>
            <a:xfrm>
              <a:off x="4355972" y="836675"/>
              <a:ext cx="1368425" cy="1368425"/>
            </a:xfrm>
            <a:custGeom>
              <a:avLst/>
              <a:gdLst/>
              <a:ahLst/>
              <a:cxnLst/>
              <a:rect l="l" t="t" r="r" b="b"/>
              <a:pathLst>
                <a:path w="1368425" h="1368425">
                  <a:moveTo>
                    <a:pt x="1368171" y="0"/>
                  </a:moveTo>
                  <a:lnTo>
                    <a:pt x="0" y="0"/>
                  </a:lnTo>
                  <a:lnTo>
                    <a:pt x="0" y="1368171"/>
                  </a:lnTo>
                  <a:lnTo>
                    <a:pt x="1368171" y="1368171"/>
                  </a:lnTo>
                  <a:lnTo>
                    <a:pt x="136817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4355972" y="836675"/>
              <a:ext cx="1368425" cy="1368425"/>
            </a:xfrm>
            <a:custGeom>
              <a:avLst/>
              <a:gdLst/>
              <a:ahLst/>
              <a:cxnLst/>
              <a:rect l="l" t="t" r="r" b="b"/>
              <a:pathLst>
                <a:path w="1368425" h="1368425">
                  <a:moveTo>
                    <a:pt x="0" y="1368171"/>
                  </a:moveTo>
                  <a:lnTo>
                    <a:pt x="1368171" y="1368171"/>
                  </a:lnTo>
                  <a:lnTo>
                    <a:pt x="1368171" y="0"/>
                  </a:lnTo>
                  <a:lnTo>
                    <a:pt x="0" y="0"/>
                  </a:lnTo>
                  <a:lnTo>
                    <a:pt x="0" y="1368171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/>
          <p:cNvGrpSpPr/>
          <p:nvPr/>
        </p:nvGrpSpPr>
        <p:grpSpPr>
          <a:xfrm>
            <a:off x="3191129" y="2120138"/>
            <a:ext cx="3891279" cy="4018279"/>
            <a:chOff x="3191129" y="2120138"/>
            <a:chExt cx="3891279" cy="4018279"/>
          </a:xfrm>
        </p:grpSpPr>
        <p:sp>
          <p:nvSpPr>
            <p:cNvPr id="7" name="object 7"/>
            <p:cNvSpPr/>
            <p:nvPr/>
          </p:nvSpPr>
          <p:spPr>
            <a:xfrm>
              <a:off x="4211955" y="2492883"/>
              <a:ext cx="1872614" cy="1800225"/>
            </a:xfrm>
            <a:custGeom>
              <a:avLst/>
              <a:gdLst/>
              <a:ahLst/>
              <a:cxnLst/>
              <a:rect l="l" t="t" r="r" b="b"/>
              <a:pathLst>
                <a:path w="1872614" h="1800225">
                  <a:moveTo>
                    <a:pt x="1872233" y="0"/>
                  </a:moveTo>
                  <a:lnTo>
                    <a:pt x="0" y="0"/>
                  </a:lnTo>
                  <a:lnTo>
                    <a:pt x="0" y="1800225"/>
                  </a:lnTo>
                  <a:lnTo>
                    <a:pt x="1872233" y="1800225"/>
                  </a:lnTo>
                  <a:lnTo>
                    <a:pt x="187223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211955" y="2492883"/>
              <a:ext cx="1872614" cy="1800225"/>
            </a:xfrm>
            <a:custGeom>
              <a:avLst/>
              <a:gdLst/>
              <a:ahLst/>
              <a:cxnLst/>
              <a:rect l="l" t="t" r="r" b="b"/>
              <a:pathLst>
                <a:path w="1872614" h="1800225">
                  <a:moveTo>
                    <a:pt x="0" y="1800225"/>
                  </a:moveTo>
                  <a:lnTo>
                    <a:pt x="1872233" y="1800225"/>
                  </a:lnTo>
                  <a:lnTo>
                    <a:pt x="1872233" y="0"/>
                  </a:lnTo>
                  <a:lnTo>
                    <a:pt x="0" y="0"/>
                  </a:lnTo>
                  <a:lnTo>
                    <a:pt x="0" y="1800225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203829" y="2132838"/>
              <a:ext cx="3672840" cy="360045"/>
            </a:xfrm>
            <a:custGeom>
              <a:avLst/>
              <a:gdLst/>
              <a:ahLst/>
              <a:cxnLst/>
              <a:rect l="l" t="t" r="r" b="b"/>
              <a:pathLst>
                <a:path w="3672840" h="360044">
                  <a:moveTo>
                    <a:pt x="3672459" y="0"/>
                  </a:moveTo>
                  <a:lnTo>
                    <a:pt x="0" y="0"/>
                  </a:lnTo>
                  <a:lnTo>
                    <a:pt x="0" y="360045"/>
                  </a:lnTo>
                  <a:lnTo>
                    <a:pt x="3672459" y="360045"/>
                  </a:lnTo>
                  <a:lnTo>
                    <a:pt x="367245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203829" y="2132838"/>
              <a:ext cx="3672840" cy="360045"/>
            </a:xfrm>
            <a:custGeom>
              <a:avLst/>
              <a:gdLst/>
              <a:ahLst/>
              <a:cxnLst/>
              <a:rect l="l" t="t" r="r" b="b"/>
              <a:pathLst>
                <a:path w="3672840" h="360044">
                  <a:moveTo>
                    <a:pt x="0" y="360045"/>
                  </a:moveTo>
                  <a:lnTo>
                    <a:pt x="3672459" y="360045"/>
                  </a:lnTo>
                  <a:lnTo>
                    <a:pt x="3672459" y="0"/>
                  </a:lnTo>
                  <a:lnTo>
                    <a:pt x="0" y="0"/>
                  </a:lnTo>
                  <a:lnTo>
                    <a:pt x="0" y="360045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012180" y="2492883"/>
              <a:ext cx="576580" cy="576580"/>
            </a:xfrm>
            <a:custGeom>
              <a:avLst/>
              <a:gdLst/>
              <a:ahLst/>
              <a:cxnLst/>
              <a:rect l="l" t="t" r="r" b="b"/>
              <a:pathLst>
                <a:path w="576579" h="576580">
                  <a:moveTo>
                    <a:pt x="288036" y="0"/>
                  </a:moveTo>
                  <a:lnTo>
                    <a:pt x="241302" y="3771"/>
                  </a:lnTo>
                  <a:lnTo>
                    <a:pt x="196973" y="14691"/>
                  </a:lnTo>
                  <a:lnTo>
                    <a:pt x="155643" y="32164"/>
                  </a:lnTo>
                  <a:lnTo>
                    <a:pt x="117902" y="55595"/>
                  </a:lnTo>
                  <a:lnTo>
                    <a:pt x="84343" y="84391"/>
                  </a:lnTo>
                  <a:lnTo>
                    <a:pt x="55558" y="117957"/>
                  </a:lnTo>
                  <a:lnTo>
                    <a:pt x="32140" y="155699"/>
                  </a:lnTo>
                  <a:lnTo>
                    <a:pt x="14679" y="197022"/>
                  </a:lnTo>
                  <a:lnTo>
                    <a:pt x="3768" y="241333"/>
                  </a:lnTo>
                  <a:lnTo>
                    <a:pt x="0" y="288036"/>
                  </a:lnTo>
                  <a:lnTo>
                    <a:pt x="3768" y="334769"/>
                  </a:lnTo>
                  <a:lnTo>
                    <a:pt x="14679" y="379098"/>
                  </a:lnTo>
                  <a:lnTo>
                    <a:pt x="32140" y="420428"/>
                  </a:lnTo>
                  <a:lnTo>
                    <a:pt x="55558" y="458169"/>
                  </a:lnTo>
                  <a:lnTo>
                    <a:pt x="84343" y="491728"/>
                  </a:lnTo>
                  <a:lnTo>
                    <a:pt x="117902" y="520513"/>
                  </a:lnTo>
                  <a:lnTo>
                    <a:pt x="155643" y="543931"/>
                  </a:lnTo>
                  <a:lnTo>
                    <a:pt x="196973" y="561392"/>
                  </a:lnTo>
                  <a:lnTo>
                    <a:pt x="241302" y="572303"/>
                  </a:lnTo>
                  <a:lnTo>
                    <a:pt x="288036" y="576071"/>
                  </a:lnTo>
                  <a:lnTo>
                    <a:pt x="334738" y="572303"/>
                  </a:lnTo>
                  <a:lnTo>
                    <a:pt x="379049" y="561392"/>
                  </a:lnTo>
                  <a:lnTo>
                    <a:pt x="420372" y="543931"/>
                  </a:lnTo>
                  <a:lnTo>
                    <a:pt x="458114" y="520513"/>
                  </a:lnTo>
                  <a:lnTo>
                    <a:pt x="491680" y="491728"/>
                  </a:lnTo>
                  <a:lnTo>
                    <a:pt x="520476" y="458169"/>
                  </a:lnTo>
                  <a:lnTo>
                    <a:pt x="543907" y="420428"/>
                  </a:lnTo>
                  <a:lnTo>
                    <a:pt x="561380" y="379098"/>
                  </a:lnTo>
                  <a:lnTo>
                    <a:pt x="572300" y="334769"/>
                  </a:lnTo>
                  <a:lnTo>
                    <a:pt x="576072" y="288036"/>
                  </a:lnTo>
                  <a:lnTo>
                    <a:pt x="572300" y="241333"/>
                  </a:lnTo>
                  <a:lnTo>
                    <a:pt x="561380" y="197022"/>
                  </a:lnTo>
                  <a:lnTo>
                    <a:pt x="543907" y="155699"/>
                  </a:lnTo>
                  <a:lnTo>
                    <a:pt x="520476" y="117957"/>
                  </a:lnTo>
                  <a:lnTo>
                    <a:pt x="491680" y="84391"/>
                  </a:lnTo>
                  <a:lnTo>
                    <a:pt x="458114" y="55595"/>
                  </a:lnTo>
                  <a:lnTo>
                    <a:pt x="420372" y="32164"/>
                  </a:lnTo>
                  <a:lnTo>
                    <a:pt x="379049" y="14691"/>
                  </a:lnTo>
                  <a:lnTo>
                    <a:pt x="334738" y="3771"/>
                  </a:lnTo>
                  <a:lnTo>
                    <a:pt x="28803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6012180" y="2492883"/>
              <a:ext cx="576580" cy="576580"/>
            </a:xfrm>
            <a:custGeom>
              <a:avLst/>
              <a:gdLst/>
              <a:ahLst/>
              <a:cxnLst/>
              <a:rect l="l" t="t" r="r" b="b"/>
              <a:pathLst>
                <a:path w="576579" h="576580">
                  <a:moveTo>
                    <a:pt x="0" y="288036"/>
                  </a:moveTo>
                  <a:lnTo>
                    <a:pt x="3768" y="241333"/>
                  </a:lnTo>
                  <a:lnTo>
                    <a:pt x="14679" y="197022"/>
                  </a:lnTo>
                  <a:lnTo>
                    <a:pt x="32140" y="155699"/>
                  </a:lnTo>
                  <a:lnTo>
                    <a:pt x="55558" y="117957"/>
                  </a:lnTo>
                  <a:lnTo>
                    <a:pt x="84343" y="84391"/>
                  </a:lnTo>
                  <a:lnTo>
                    <a:pt x="117902" y="55595"/>
                  </a:lnTo>
                  <a:lnTo>
                    <a:pt x="155643" y="32164"/>
                  </a:lnTo>
                  <a:lnTo>
                    <a:pt x="196973" y="14691"/>
                  </a:lnTo>
                  <a:lnTo>
                    <a:pt x="241302" y="3771"/>
                  </a:lnTo>
                  <a:lnTo>
                    <a:pt x="288036" y="0"/>
                  </a:lnTo>
                  <a:lnTo>
                    <a:pt x="334738" y="3771"/>
                  </a:lnTo>
                  <a:lnTo>
                    <a:pt x="379049" y="14691"/>
                  </a:lnTo>
                  <a:lnTo>
                    <a:pt x="420372" y="32164"/>
                  </a:lnTo>
                  <a:lnTo>
                    <a:pt x="458114" y="55595"/>
                  </a:lnTo>
                  <a:lnTo>
                    <a:pt x="491680" y="84391"/>
                  </a:lnTo>
                  <a:lnTo>
                    <a:pt x="520476" y="117957"/>
                  </a:lnTo>
                  <a:lnTo>
                    <a:pt x="543907" y="155699"/>
                  </a:lnTo>
                  <a:lnTo>
                    <a:pt x="561380" y="197022"/>
                  </a:lnTo>
                  <a:lnTo>
                    <a:pt x="572300" y="241333"/>
                  </a:lnTo>
                  <a:lnTo>
                    <a:pt x="576072" y="288036"/>
                  </a:lnTo>
                  <a:lnTo>
                    <a:pt x="572300" y="334769"/>
                  </a:lnTo>
                  <a:lnTo>
                    <a:pt x="561380" y="379098"/>
                  </a:lnTo>
                  <a:lnTo>
                    <a:pt x="543907" y="420428"/>
                  </a:lnTo>
                  <a:lnTo>
                    <a:pt x="520476" y="458169"/>
                  </a:lnTo>
                  <a:lnTo>
                    <a:pt x="491680" y="491728"/>
                  </a:lnTo>
                  <a:lnTo>
                    <a:pt x="458114" y="520513"/>
                  </a:lnTo>
                  <a:lnTo>
                    <a:pt x="420372" y="543931"/>
                  </a:lnTo>
                  <a:lnTo>
                    <a:pt x="379049" y="561392"/>
                  </a:lnTo>
                  <a:lnTo>
                    <a:pt x="334738" y="572303"/>
                  </a:lnTo>
                  <a:lnTo>
                    <a:pt x="288036" y="576071"/>
                  </a:lnTo>
                  <a:lnTo>
                    <a:pt x="241302" y="572303"/>
                  </a:lnTo>
                  <a:lnTo>
                    <a:pt x="196973" y="561392"/>
                  </a:lnTo>
                  <a:lnTo>
                    <a:pt x="155643" y="543931"/>
                  </a:lnTo>
                  <a:lnTo>
                    <a:pt x="117902" y="520513"/>
                  </a:lnTo>
                  <a:lnTo>
                    <a:pt x="84343" y="491728"/>
                  </a:lnTo>
                  <a:lnTo>
                    <a:pt x="55558" y="458169"/>
                  </a:lnTo>
                  <a:lnTo>
                    <a:pt x="32140" y="420428"/>
                  </a:lnTo>
                  <a:lnTo>
                    <a:pt x="14679" y="379098"/>
                  </a:lnTo>
                  <a:lnTo>
                    <a:pt x="3768" y="334769"/>
                  </a:lnTo>
                  <a:lnTo>
                    <a:pt x="0" y="288036"/>
                  </a:lnTo>
                  <a:close/>
                </a:path>
              </a:pathLst>
            </a:custGeom>
            <a:ln w="25399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563874" y="2492883"/>
              <a:ext cx="576580" cy="576580"/>
            </a:xfrm>
            <a:custGeom>
              <a:avLst/>
              <a:gdLst/>
              <a:ahLst/>
              <a:cxnLst/>
              <a:rect l="l" t="t" r="r" b="b"/>
              <a:pathLst>
                <a:path w="576579" h="576580">
                  <a:moveTo>
                    <a:pt x="288036" y="0"/>
                  </a:moveTo>
                  <a:lnTo>
                    <a:pt x="241333" y="3771"/>
                  </a:lnTo>
                  <a:lnTo>
                    <a:pt x="197022" y="14691"/>
                  </a:lnTo>
                  <a:lnTo>
                    <a:pt x="155699" y="32164"/>
                  </a:lnTo>
                  <a:lnTo>
                    <a:pt x="117957" y="55595"/>
                  </a:lnTo>
                  <a:lnTo>
                    <a:pt x="84391" y="84391"/>
                  </a:lnTo>
                  <a:lnTo>
                    <a:pt x="55595" y="117957"/>
                  </a:lnTo>
                  <a:lnTo>
                    <a:pt x="32164" y="155699"/>
                  </a:lnTo>
                  <a:lnTo>
                    <a:pt x="14691" y="197022"/>
                  </a:lnTo>
                  <a:lnTo>
                    <a:pt x="3771" y="241333"/>
                  </a:lnTo>
                  <a:lnTo>
                    <a:pt x="0" y="288036"/>
                  </a:lnTo>
                  <a:lnTo>
                    <a:pt x="3771" y="334769"/>
                  </a:lnTo>
                  <a:lnTo>
                    <a:pt x="14691" y="379098"/>
                  </a:lnTo>
                  <a:lnTo>
                    <a:pt x="32164" y="420428"/>
                  </a:lnTo>
                  <a:lnTo>
                    <a:pt x="55595" y="458169"/>
                  </a:lnTo>
                  <a:lnTo>
                    <a:pt x="84391" y="491728"/>
                  </a:lnTo>
                  <a:lnTo>
                    <a:pt x="117957" y="520513"/>
                  </a:lnTo>
                  <a:lnTo>
                    <a:pt x="155699" y="543931"/>
                  </a:lnTo>
                  <a:lnTo>
                    <a:pt x="197022" y="561392"/>
                  </a:lnTo>
                  <a:lnTo>
                    <a:pt x="241333" y="572303"/>
                  </a:lnTo>
                  <a:lnTo>
                    <a:pt x="288036" y="576071"/>
                  </a:lnTo>
                  <a:lnTo>
                    <a:pt x="334769" y="572303"/>
                  </a:lnTo>
                  <a:lnTo>
                    <a:pt x="379098" y="561392"/>
                  </a:lnTo>
                  <a:lnTo>
                    <a:pt x="420428" y="543931"/>
                  </a:lnTo>
                  <a:lnTo>
                    <a:pt x="458169" y="520513"/>
                  </a:lnTo>
                  <a:lnTo>
                    <a:pt x="491728" y="491728"/>
                  </a:lnTo>
                  <a:lnTo>
                    <a:pt x="520513" y="458169"/>
                  </a:lnTo>
                  <a:lnTo>
                    <a:pt x="543931" y="420428"/>
                  </a:lnTo>
                  <a:lnTo>
                    <a:pt x="561392" y="379098"/>
                  </a:lnTo>
                  <a:lnTo>
                    <a:pt x="572303" y="334769"/>
                  </a:lnTo>
                  <a:lnTo>
                    <a:pt x="576072" y="288036"/>
                  </a:lnTo>
                  <a:lnTo>
                    <a:pt x="572303" y="241333"/>
                  </a:lnTo>
                  <a:lnTo>
                    <a:pt x="561392" y="197022"/>
                  </a:lnTo>
                  <a:lnTo>
                    <a:pt x="543931" y="155699"/>
                  </a:lnTo>
                  <a:lnTo>
                    <a:pt x="520513" y="117957"/>
                  </a:lnTo>
                  <a:lnTo>
                    <a:pt x="491728" y="84391"/>
                  </a:lnTo>
                  <a:lnTo>
                    <a:pt x="458169" y="55595"/>
                  </a:lnTo>
                  <a:lnTo>
                    <a:pt x="420428" y="32164"/>
                  </a:lnTo>
                  <a:lnTo>
                    <a:pt x="379098" y="14691"/>
                  </a:lnTo>
                  <a:lnTo>
                    <a:pt x="334769" y="3771"/>
                  </a:lnTo>
                  <a:lnTo>
                    <a:pt x="28803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563874" y="2492883"/>
              <a:ext cx="576580" cy="576580"/>
            </a:xfrm>
            <a:custGeom>
              <a:avLst/>
              <a:gdLst/>
              <a:ahLst/>
              <a:cxnLst/>
              <a:rect l="l" t="t" r="r" b="b"/>
              <a:pathLst>
                <a:path w="576579" h="576580">
                  <a:moveTo>
                    <a:pt x="0" y="288036"/>
                  </a:moveTo>
                  <a:lnTo>
                    <a:pt x="3771" y="241333"/>
                  </a:lnTo>
                  <a:lnTo>
                    <a:pt x="14691" y="197022"/>
                  </a:lnTo>
                  <a:lnTo>
                    <a:pt x="32164" y="155699"/>
                  </a:lnTo>
                  <a:lnTo>
                    <a:pt x="55595" y="117957"/>
                  </a:lnTo>
                  <a:lnTo>
                    <a:pt x="84391" y="84391"/>
                  </a:lnTo>
                  <a:lnTo>
                    <a:pt x="117957" y="55595"/>
                  </a:lnTo>
                  <a:lnTo>
                    <a:pt x="155699" y="32164"/>
                  </a:lnTo>
                  <a:lnTo>
                    <a:pt x="197022" y="14691"/>
                  </a:lnTo>
                  <a:lnTo>
                    <a:pt x="241333" y="3771"/>
                  </a:lnTo>
                  <a:lnTo>
                    <a:pt x="288036" y="0"/>
                  </a:lnTo>
                  <a:lnTo>
                    <a:pt x="334769" y="3771"/>
                  </a:lnTo>
                  <a:lnTo>
                    <a:pt x="379098" y="14691"/>
                  </a:lnTo>
                  <a:lnTo>
                    <a:pt x="420428" y="32164"/>
                  </a:lnTo>
                  <a:lnTo>
                    <a:pt x="458169" y="55595"/>
                  </a:lnTo>
                  <a:lnTo>
                    <a:pt x="491728" y="84391"/>
                  </a:lnTo>
                  <a:lnTo>
                    <a:pt x="520513" y="117957"/>
                  </a:lnTo>
                  <a:lnTo>
                    <a:pt x="543931" y="155699"/>
                  </a:lnTo>
                  <a:lnTo>
                    <a:pt x="561392" y="197022"/>
                  </a:lnTo>
                  <a:lnTo>
                    <a:pt x="572303" y="241333"/>
                  </a:lnTo>
                  <a:lnTo>
                    <a:pt x="576072" y="288036"/>
                  </a:lnTo>
                  <a:lnTo>
                    <a:pt x="572303" y="334769"/>
                  </a:lnTo>
                  <a:lnTo>
                    <a:pt x="561392" y="379098"/>
                  </a:lnTo>
                  <a:lnTo>
                    <a:pt x="543931" y="420428"/>
                  </a:lnTo>
                  <a:lnTo>
                    <a:pt x="520513" y="458169"/>
                  </a:lnTo>
                  <a:lnTo>
                    <a:pt x="491728" y="491728"/>
                  </a:lnTo>
                  <a:lnTo>
                    <a:pt x="458169" y="520513"/>
                  </a:lnTo>
                  <a:lnTo>
                    <a:pt x="420428" y="543931"/>
                  </a:lnTo>
                  <a:lnTo>
                    <a:pt x="379098" y="561392"/>
                  </a:lnTo>
                  <a:lnTo>
                    <a:pt x="334769" y="572303"/>
                  </a:lnTo>
                  <a:lnTo>
                    <a:pt x="288036" y="576071"/>
                  </a:lnTo>
                  <a:lnTo>
                    <a:pt x="241333" y="572303"/>
                  </a:lnTo>
                  <a:lnTo>
                    <a:pt x="197022" y="561392"/>
                  </a:lnTo>
                  <a:lnTo>
                    <a:pt x="155699" y="543931"/>
                  </a:lnTo>
                  <a:lnTo>
                    <a:pt x="117957" y="520513"/>
                  </a:lnTo>
                  <a:lnTo>
                    <a:pt x="84391" y="491728"/>
                  </a:lnTo>
                  <a:lnTo>
                    <a:pt x="55595" y="458169"/>
                  </a:lnTo>
                  <a:lnTo>
                    <a:pt x="32164" y="420428"/>
                  </a:lnTo>
                  <a:lnTo>
                    <a:pt x="14691" y="379098"/>
                  </a:lnTo>
                  <a:lnTo>
                    <a:pt x="3771" y="334769"/>
                  </a:lnTo>
                  <a:lnTo>
                    <a:pt x="0" y="288036"/>
                  </a:lnTo>
                  <a:close/>
                </a:path>
              </a:pathLst>
            </a:custGeom>
            <a:ln w="25399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6228207" y="2996946"/>
              <a:ext cx="841375" cy="1366520"/>
            </a:xfrm>
            <a:custGeom>
              <a:avLst/>
              <a:gdLst/>
              <a:ahLst/>
              <a:cxnLst/>
              <a:rect l="l" t="t" r="r" b="b"/>
              <a:pathLst>
                <a:path w="841375" h="1366520">
                  <a:moveTo>
                    <a:pt x="407035" y="0"/>
                  </a:moveTo>
                  <a:lnTo>
                    <a:pt x="0" y="144652"/>
                  </a:lnTo>
                  <a:lnTo>
                    <a:pt x="433959" y="1366011"/>
                  </a:lnTo>
                  <a:lnTo>
                    <a:pt x="841120" y="1221358"/>
                  </a:lnTo>
                  <a:lnTo>
                    <a:pt x="40703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6228207" y="2996946"/>
              <a:ext cx="841375" cy="1366520"/>
            </a:xfrm>
            <a:custGeom>
              <a:avLst/>
              <a:gdLst/>
              <a:ahLst/>
              <a:cxnLst/>
              <a:rect l="l" t="t" r="r" b="b"/>
              <a:pathLst>
                <a:path w="841375" h="1366520">
                  <a:moveTo>
                    <a:pt x="0" y="144652"/>
                  </a:moveTo>
                  <a:lnTo>
                    <a:pt x="407035" y="0"/>
                  </a:lnTo>
                  <a:lnTo>
                    <a:pt x="841120" y="1221358"/>
                  </a:lnTo>
                  <a:lnTo>
                    <a:pt x="433959" y="1366011"/>
                  </a:lnTo>
                  <a:lnTo>
                    <a:pt x="0" y="144652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203829" y="2996946"/>
              <a:ext cx="768985" cy="1365250"/>
            </a:xfrm>
            <a:custGeom>
              <a:avLst/>
              <a:gdLst/>
              <a:ahLst/>
              <a:cxnLst/>
              <a:rect l="l" t="t" r="r" b="b"/>
              <a:pathLst>
                <a:path w="768985" h="1365250">
                  <a:moveTo>
                    <a:pt x="353313" y="0"/>
                  </a:moveTo>
                  <a:lnTo>
                    <a:pt x="0" y="1247012"/>
                  </a:lnTo>
                  <a:lnTo>
                    <a:pt x="415670" y="1364868"/>
                  </a:lnTo>
                  <a:lnTo>
                    <a:pt x="768984" y="117728"/>
                  </a:lnTo>
                  <a:lnTo>
                    <a:pt x="3533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3203829" y="2996946"/>
              <a:ext cx="768985" cy="1365250"/>
            </a:xfrm>
            <a:custGeom>
              <a:avLst/>
              <a:gdLst/>
              <a:ahLst/>
              <a:cxnLst/>
              <a:rect l="l" t="t" r="r" b="b"/>
              <a:pathLst>
                <a:path w="768985" h="1365250">
                  <a:moveTo>
                    <a:pt x="353313" y="0"/>
                  </a:moveTo>
                  <a:lnTo>
                    <a:pt x="768984" y="117728"/>
                  </a:lnTo>
                  <a:lnTo>
                    <a:pt x="415670" y="1364868"/>
                  </a:lnTo>
                  <a:lnTo>
                    <a:pt x="0" y="1247012"/>
                  </a:lnTo>
                  <a:lnTo>
                    <a:pt x="353313" y="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4355973" y="4221098"/>
              <a:ext cx="576580" cy="576580"/>
            </a:xfrm>
            <a:custGeom>
              <a:avLst/>
              <a:gdLst/>
              <a:ahLst/>
              <a:cxnLst/>
              <a:rect l="l" t="t" r="r" b="b"/>
              <a:pathLst>
                <a:path w="576579" h="576579">
                  <a:moveTo>
                    <a:pt x="288036" y="0"/>
                  </a:moveTo>
                  <a:lnTo>
                    <a:pt x="241302" y="3768"/>
                  </a:lnTo>
                  <a:lnTo>
                    <a:pt x="196973" y="14679"/>
                  </a:lnTo>
                  <a:lnTo>
                    <a:pt x="155643" y="32140"/>
                  </a:lnTo>
                  <a:lnTo>
                    <a:pt x="117902" y="55558"/>
                  </a:lnTo>
                  <a:lnTo>
                    <a:pt x="84343" y="84343"/>
                  </a:lnTo>
                  <a:lnTo>
                    <a:pt x="55558" y="117902"/>
                  </a:lnTo>
                  <a:lnTo>
                    <a:pt x="32140" y="155643"/>
                  </a:lnTo>
                  <a:lnTo>
                    <a:pt x="14679" y="196973"/>
                  </a:lnTo>
                  <a:lnTo>
                    <a:pt x="3768" y="241302"/>
                  </a:lnTo>
                  <a:lnTo>
                    <a:pt x="0" y="288036"/>
                  </a:lnTo>
                  <a:lnTo>
                    <a:pt x="3768" y="334738"/>
                  </a:lnTo>
                  <a:lnTo>
                    <a:pt x="14679" y="379049"/>
                  </a:lnTo>
                  <a:lnTo>
                    <a:pt x="32140" y="420372"/>
                  </a:lnTo>
                  <a:lnTo>
                    <a:pt x="55558" y="458114"/>
                  </a:lnTo>
                  <a:lnTo>
                    <a:pt x="84343" y="491680"/>
                  </a:lnTo>
                  <a:lnTo>
                    <a:pt x="117902" y="520476"/>
                  </a:lnTo>
                  <a:lnTo>
                    <a:pt x="155643" y="543907"/>
                  </a:lnTo>
                  <a:lnTo>
                    <a:pt x="196973" y="561380"/>
                  </a:lnTo>
                  <a:lnTo>
                    <a:pt x="241302" y="572300"/>
                  </a:lnTo>
                  <a:lnTo>
                    <a:pt x="288036" y="576071"/>
                  </a:lnTo>
                  <a:lnTo>
                    <a:pt x="334769" y="572300"/>
                  </a:lnTo>
                  <a:lnTo>
                    <a:pt x="379098" y="561380"/>
                  </a:lnTo>
                  <a:lnTo>
                    <a:pt x="420428" y="543907"/>
                  </a:lnTo>
                  <a:lnTo>
                    <a:pt x="458169" y="520476"/>
                  </a:lnTo>
                  <a:lnTo>
                    <a:pt x="491728" y="491680"/>
                  </a:lnTo>
                  <a:lnTo>
                    <a:pt x="520513" y="458114"/>
                  </a:lnTo>
                  <a:lnTo>
                    <a:pt x="543931" y="420372"/>
                  </a:lnTo>
                  <a:lnTo>
                    <a:pt x="561392" y="379049"/>
                  </a:lnTo>
                  <a:lnTo>
                    <a:pt x="572303" y="334738"/>
                  </a:lnTo>
                  <a:lnTo>
                    <a:pt x="576072" y="288036"/>
                  </a:lnTo>
                  <a:lnTo>
                    <a:pt x="572303" y="241302"/>
                  </a:lnTo>
                  <a:lnTo>
                    <a:pt x="561392" y="196973"/>
                  </a:lnTo>
                  <a:lnTo>
                    <a:pt x="543931" y="155643"/>
                  </a:lnTo>
                  <a:lnTo>
                    <a:pt x="520513" y="117902"/>
                  </a:lnTo>
                  <a:lnTo>
                    <a:pt x="491728" y="84343"/>
                  </a:lnTo>
                  <a:lnTo>
                    <a:pt x="458169" y="55558"/>
                  </a:lnTo>
                  <a:lnTo>
                    <a:pt x="420428" y="32140"/>
                  </a:lnTo>
                  <a:lnTo>
                    <a:pt x="379098" y="14679"/>
                  </a:lnTo>
                  <a:lnTo>
                    <a:pt x="334769" y="3768"/>
                  </a:lnTo>
                  <a:lnTo>
                    <a:pt x="28803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4355973" y="4221098"/>
              <a:ext cx="576580" cy="576580"/>
            </a:xfrm>
            <a:custGeom>
              <a:avLst/>
              <a:gdLst/>
              <a:ahLst/>
              <a:cxnLst/>
              <a:rect l="l" t="t" r="r" b="b"/>
              <a:pathLst>
                <a:path w="576579" h="576579">
                  <a:moveTo>
                    <a:pt x="0" y="288036"/>
                  </a:moveTo>
                  <a:lnTo>
                    <a:pt x="3768" y="241302"/>
                  </a:lnTo>
                  <a:lnTo>
                    <a:pt x="14679" y="196973"/>
                  </a:lnTo>
                  <a:lnTo>
                    <a:pt x="32140" y="155643"/>
                  </a:lnTo>
                  <a:lnTo>
                    <a:pt x="55558" y="117902"/>
                  </a:lnTo>
                  <a:lnTo>
                    <a:pt x="84343" y="84343"/>
                  </a:lnTo>
                  <a:lnTo>
                    <a:pt x="117902" y="55558"/>
                  </a:lnTo>
                  <a:lnTo>
                    <a:pt x="155643" y="32140"/>
                  </a:lnTo>
                  <a:lnTo>
                    <a:pt x="196973" y="14679"/>
                  </a:lnTo>
                  <a:lnTo>
                    <a:pt x="241302" y="3768"/>
                  </a:lnTo>
                  <a:lnTo>
                    <a:pt x="288036" y="0"/>
                  </a:lnTo>
                  <a:lnTo>
                    <a:pt x="334769" y="3768"/>
                  </a:lnTo>
                  <a:lnTo>
                    <a:pt x="379098" y="14679"/>
                  </a:lnTo>
                  <a:lnTo>
                    <a:pt x="420428" y="32140"/>
                  </a:lnTo>
                  <a:lnTo>
                    <a:pt x="458169" y="55558"/>
                  </a:lnTo>
                  <a:lnTo>
                    <a:pt x="491728" y="84343"/>
                  </a:lnTo>
                  <a:lnTo>
                    <a:pt x="520513" y="117902"/>
                  </a:lnTo>
                  <a:lnTo>
                    <a:pt x="543931" y="155643"/>
                  </a:lnTo>
                  <a:lnTo>
                    <a:pt x="561392" y="196973"/>
                  </a:lnTo>
                  <a:lnTo>
                    <a:pt x="572303" y="241302"/>
                  </a:lnTo>
                  <a:lnTo>
                    <a:pt x="576072" y="288036"/>
                  </a:lnTo>
                  <a:lnTo>
                    <a:pt x="572303" y="334738"/>
                  </a:lnTo>
                  <a:lnTo>
                    <a:pt x="561392" y="379049"/>
                  </a:lnTo>
                  <a:lnTo>
                    <a:pt x="543931" y="420372"/>
                  </a:lnTo>
                  <a:lnTo>
                    <a:pt x="520513" y="458114"/>
                  </a:lnTo>
                  <a:lnTo>
                    <a:pt x="491728" y="491680"/>
                  </a:lnTo>
                  <a:lnTo>
                    <a:pt x="458169" y="520476"/>
                  </a:lnTo>
                  <a:lnTo>
                    <a:pt x="420428" y="543907"/>
                  </a:lnTo>
                  <a:lnTo>
                    <a:pt x="379098" y="561380"/>
                  </a:lnTo>
                  <a:lnTo>
                    <a:pt x="334769" y="572300"/>
                  </a:lnTo>
                  <a:lnTo>
                    <a:pt x="288036" y="576071"/>
                  </a:lnTo>
                  <a:lnTo>
                    <a:pt x="241302" y="572300"/>
                  </a:lnTo>
                  <a:lnTo>
                    <a:pt x="196973" y="561380"/>
                  </a:lnTo>
                  <a:lnTo>
                    <a:pt x="155643" y="543907"/>
                  </a:lnTo>
                  <a:lnTo>
                    <a:pt x="117902" y="520476"/>
                  </a:lnTo>
                  <a:lnTo>
                    <a:pt x="84343" y="491680"/>
                  </a:lnTo>
                  <a:lnTo>
                    <a:pt x="55558" y="458114"/>
                  </a:lnTo>
                  <a:lnTo>
                    <a:pt x="32140" y="420372"/>
                  </a:lnTo>
                  <a:lnTo>
                    <a:pt x="14679" y="379049"/>
                  </a:lnTo>
                  <a:lnTo>
                    <a:pt x="3768" y="334738"/>
                  </a:lnTo>
                  <a:lnTo>
                    <a:pt x="0" y="28803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5364099" y="4221098"/>
              <a:ext cx="576580" cy="576580"/>
            </a:xfrm>
            <a:custGeom>
              <a:avLst/>
              <a:gdLst/>
              <a:ahLst/>
              <a:cxnLst/>
              <a:rect l="l" t="t" r="r" b="b"/>
              <a:pathLst>
                <a:path w="576579" h="576579">
                  <a:moveTo>
                    <a:pt x="288036" y="0"/>
                  </a:moveTo>
                  <a:lnTo>
                    <a:pt x="241302" y="3768"/>
                  </a:lnTo>
                  <a:lnTo>
                    <a:pt x="196973" y="14679"/>
                  </a:lnTo>
                  <a:lnTo>
                    <a:pt x="155643" y="32140"/>
                  </a:lnTo>
                  <a:lnTo>
                    <a:pt x="117902" y="55558"/>
                  </a:lnTo>
                  <a:lnTo>
                    <a:pt x="84343" y="84343"/>
                  </a:lnTo>
                  <a:lnTo>
                    <a:pt x="55558" y="117902"/>
                  </a:lnTo>
                  <a:lnTo>
                    <a:pt x="32140" y="155643"/>
                  </a:lnTo>
                  <a:lnTo>
                    <a:pt x="14679" y="196973"/>
                  </a:lnTo>
                  <a:lnTo>
                    <a:pt x="3768" y="241302"/>
                  </a:lnTo>
                  <a:lnTo>
                    <a:pt x="0" y="288036"/>
                  </a:lnTo>
                  <a:lnTo>
                    <a:pt x="3768" y="334738"/>
                  </a:lnTo>
                  <a:lnTo>
                    <a:pt x="14679" y="379049"/>
                  </a:lnTo>
                  <a:lnTo>
                    <a:pt x="32140" y="420372"/>
                  </a:lnTo>
                  <a:lnTo>
                    <a:pt x="55558" y="458114"/>
                  </a:lnTo>
                  <a:lnTo>
                    <a:pt x="84343" y="491680"/>
                  </a:lnTo>
                  <a:lnTo>
                    <a:pt x="117902" y="520476"/>
                  </a:lnTo>
                  <a:lnTo>
                    <a:pt x="155643" y="543907"/>
                  </a:lnTo>
                  <a:lnTo>
                    <a:pt x="196973" y="561380"/>
                  </a:lnTo>
                  <a:lnTo>
                    <a:pt x="241302" y="572300"/>
                  </a:lnTo>
                  <a:lnTo>
                    <a:pt x="288036" y="576071"/>
                  </a:lnTo>
                  <a:lnTo>
                    <a:pt x="334738" y="572300"/>
                  </a:lnTo>
                  <a:lnTo>
                    <a:pt x="379049" y="561380"/>
                  </a:lnTo>
                  <a:lnTo>
                    <a:pt x="420372" y="543907"/>
                  </a:lnTo>
                  <a:lnTo>
                    <a:pt x="458114" y="520476"/>
                  </a:lnTo>
                  <a:lnTo>
                    <a:pt x="491680" y="491680"/>
                  </a:lnTo>
                  <a:lnTo>
                    <a:pt x="520476" y="458114"/>
                  </a:lnTo>
                  <a:lnTo>
                    <a:pt x="543907" y="420372"/>
                  </a:lnTo>
                  <a:lnTo>
                    <a:pt x="561380" y="379049"/>
                  </a:lnTo>
                  <a:lnTo>
                    <a:pt x="572300" y="334738"/>
                  </a:lnTo>
                  <a:lnTo>
                    <a:pt x="576072" y="288036"/>
                  </a:lnTo>
                  <a:lnTo>
                    <a:pt x="572300" y="241302"/>
                  </a:lnTo>
                  <a:lnTo>
                    <a:pt x="561380" y="196973"/>
                  </a:lnTo>
                  <a:lnTo>
                    <a:pt x="543907" y="155643"/>
                  </a:lnTo>
                  <a:lnTo>
                    <a:pt x="520476" y="117902"/>
                  </a:lnTo>
                  <a:lnTo>
                    <a:pt x="491680" y="84343"/>
                  </a:lnTo>
                  <a:lnTo>
                    <a:pt x="458114" y="55558"/>
                  </a:lnTo>
                  <a:lnTo>
                    <a:pt x="420372" y="32140"/>
                  </a:lnTo>
                  <a:lnTo>
                    <a:pt x="379049" y="14679"/>
                  </a:lnTo>
                  <a:lnTo>
                    <a:pt x="334738" y="3768"/>
                  </a:lnTo>
                  <a:lnTo>
                    <a:pt x="28803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5364099" y="4221098"/>
              <a:ext cx="576580" cy="576580"/>
            </a:xfrm>
            <a:custGeom>
              <a:avLst/>
              <a:gdLst/>
              <a:ahLst/>
              <a:cxnLst/>
              <a:rect l="l" t="t" r="r" b="b"/>
              <a:pathLst>
                <a:path w="576579" h="576579">
                  <a:moveTo>
                    <a:pt x="0" y="288036"/>
                  </a:moveTo>
                  <a:lnTo>
                    <a:pt x="3768" y="241302"/>
                  </a:lnTo>
                  <a:lnTo>
                    <a:pt x="14679" y="196973"/>
                  </a:lnTo>
                  <a:lnTo>
                    <a:pt x="32140" y="155643"/>
                  </a:lnTo>
                  <a:lnTo>
                    <a:pt x="55558" y="117902"/>
                  </a:lnTo>
                  <a:lnTo>
                    <a:pt x="84343" y="84343"/>
                  </a:lnTo>
                  <a:lnTo>
                    <a:pt x="117902" y="55558"/>
                  </a:lnTo>
                  <a:lnTo>
                    <a:pt x="155643" y="32140"/>
                  </a:lnTo>
                  <a:lnTo>
                    <a:pt x="196973" y="14679"/>
                  </a:lnTo>
                  <a:lnTo>
                    <a:pt x="241302" y="3768"/>
                  </a:lnTo>
                  <a:lnTo>
                    <a:pt x="288036" y="0"/>
                  </a:lnTo>
                  <a:lnTo>
                    <a:pt x="334738" y="3768"/>
                  </a:lnTo>
                  <a:lnTo>
                    <a:pt x="379049" y="14679"/>
                  </a:lnTo>
                  <a:lnTo>
                    <a:pt x="420372" y="32140"/>
                  </a:lnTo>
                  <a:lnTo>
                    <a:pt x="458114" y="55558"/>
                  </a:lnTo>
                  <a:lnTo>
                    <a:pt x="491680" y="84343"/>
                  </a:lnTo>
                  <a:lnTo>
                    <a:pt x="520476" y="117902"/>
                  </a:lnTo>
                  <a:lnTo>
                    <a:pt x="543907" y="155643"/>
                  </a:lnTo>
                  <a:lnTo>
                    <a:pt x="561380" y="196973"/>
                  </a:lnTo>
                  <a:lnTo>
                    <a:pt x="572300" y="241302"/>
                  </a:lnTo>
                  <a:lnTo>
                    <a:pt x="576072" y="288036"/>
                  </a:lnTo>
                  <a:lnTo>
                    <a:pt x="572300" y="334738"/>
                  </a:lnTo>
                  <a:lnTo>
                    <a:pt x="561380" y="379049"/>
                  </a:lnTo>
                  <a:lnTo>
                    <a:pt x="543907" y="420372"/>
                  </a:lnTo>
                  <a:lnTo>
                    <a:pt x="520476" y="458114"/>
                  </a:lnTo>
                  <a:lnTo>
                    <a:pt x="491680" y="491680"/>
                  </a:lnTo>
                  <a:lnTo>
                    <a:pt x="458114" y="520476"/>
                  </a:lnTo>
                  <a:lnTo>
                    <a:pt x="420372" y="543907"/>
                  </a:lnTo>
                  <a:lnTo>
                    <a:pt x="379049" y="561380"/>
                  </a:lnTo>
                  <a:lnTo>
                    <a:pt x="334738" y="572300"/>
                  </a:lnTo>
                  <a:lnTo>
                    <a:pt x="288036" y="576071"/>
                  </a:lnTo>
                  <a:lnTo>
                    <a:pt x="241302" y="572300"/>
                  </a:lnTo>
                  <a:lnTo>
                    <a:pt x="196973" y="561380"/>
                  </a:lnTo>
                  <a:lnTo>
                    <a:pt x="155643" y="543907"/>
                  </a:lnTo>
                  <a:lnTo>
                    <a:pt x="117902" y="520476"/>
                  </a:lnTo>
                  <a:lnTo>
                    <a:pt x="84343" y="491680"/>
                  </a:lnTo>
                  <a:lnTo>
                    <a:pt x="55558" y="458114"/>
                  </a:lnTo>
                  <a:lnTo>
                    <a:pt x="32140" y="420372"/>
                  </a:lnTo>
                  <a:lnTo>
                    <a:pt x="14679" y="379049"/>
                  </a:lnTo>
                  <a:lnTo>
                    <a:pt x="3768" y="334738"/>
                  </a:lnTo>
                  <a:lnTo>
                    <a:pt x="0" y="28803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4283964" y="4797132"/>
              <a:ext cx="584200" cy="1328420"/>
            </a:xfrm>
            <a:custGeom>
              <a:avLst/>
              <a:gdLst/>
              <a:ahLst/>
              <a:cxnLst/>
              <a:rect l="l" t="t" r="r" b="b"/>
              <a:pathLst>
                <a:path w="584200" h="1328420">
                  <a:moveTo>
                    <a:pt x="583730" y="0"/>
                  </a:moveTo>
                  <a:lnTo>
                    <a:pt x="0" y="0"/>
                  </a:lnTo>
                  <a:lnTo>
                    <a:pt x="0" y="1328039"/>
                  </a:lnTo>
                  <a:lnTo>
                    <a:pt x="583730" y="1328039"/>
                  </a:lnTo>
                  <a:lnTo>
                    <a:pt x="58373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4283964" y="4797132"/>
              <a:ext cx="584200" cy="1328420"/>
            </a:xfrm>
            <a:custGeom>
              <a:avLst/>
              <a:gdLst/>
              <a:ahLst/>
              <a:cxnLst/>
              <a:rect l="l" t="t" r="r" b="b"/>
              <a:pathLst>
                <a:path w="584200" h="1328420">
                  <a:moveTo>
                    <a:pt x="0" y="1328039"/>
                  </a:moveTo>
                  <a:lnTo>
                    <a:pt x="583730" y="1328039"/>
                  </a:lnTo>
                  <a:lnTo>
                    <a:pt x="583730" y="0"/>
                  </a:lnTo>
                  <a:lnTo>
                    <a:pt x="0" y="0"/>
                  </a:lnTo>
                  <a:lnTo>
                    <a:pt x="0" y="1328039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5364099" y="4797132"/>
              <a:ext cx="584200" cy="1328420"/>
            </a:xfrm>
            <a:custGeom>
              <a:avLst/>
              <a:gdLst/>
              <a:ahLst/>
              <a:cxnLst/>
              <a:rect l="l" t="t" r="r" b="b"/>
              <a:pathLst>
                <a:path w="584200" h="1328420">
                  <a:moveTo>
                    <a:pt x="583730" y="0"/>
                  </a:moveTo>
                  <a:lnTo>
                    <a:pt x="0" y="0"/>
                  </a:lnTo>
                  <a:lnTo>
                    <a:pt x="0" y="1328039"/>
                  </a:lnTo>
                  <a:lnTo>
                    <a:pt x="583730" y="1328039"/>
                  </a:lnTo>
                  <a:lnTo>
                    <a:pt x="58373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5364099" y="4797132"/>
              <a:ext cx="584200" cy="1328420"/>
            </a:xfrm>
            <a:custGeom>
              <a:avLst/>
              <a:gdLst/>
              <a:ahLst/>
              <a:cxnLst/>
              <a:rect l="l" t="t" r="r" b="b"/>
              <a:pathLst>
                <a:path w="584200" h="1328420">
                  <a:moveTo>
                    <a:pt x="0" y="1328039"/>
                  </a:moveTo>
                  <a:lnTo>
                    <a:pt x="583730" y="1328039"/>
                  </a:lnTo>
                  <a:lnTo>
                    <a:pt x="583730" y="0"/>
                  </a:lnTo>
                  <a:lnTo>
                    <a:pt x="0" y="0"/>
                  </a:lnTo>
                  <a:lnTo>
                    <a:pt x="0" y="1328039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7" name="object 27"/>
          <p:cNvGrpSpPr/>
          <p:nvPr/>
        </p:nvGrpSpPr>
        <p:grpSpPr>
          <a:xfrm>
            <a:off x="4631309" y="1112011"/>
            <a:ext cx="457834" cy="457834"/>
            <a:chOff x="4631309" y="1112011"/>
            <a:chExt cx="457834" cy="457834"/>
          </a:xfrm>
        </p:grpSpPr>
        <p:sp>
          <p:nvSpPr>
            <p:cNvPr id="28" name="object 28"/>
            <p:cNvSpPr/>
            <p:nvPr/>
          </p:nvSpPr>
          <p:spPr>
            <a:xfrm>
              <a:off x="4644009" y="1124711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4">
                  <a:moveTo>
                    <a:pt x="216026" y="0"/>
                  </a:moveTo>
                  <a:lnTo>
                    <a:pt x="166511" y="5708"/>
                  </a:lnTo>
                  <a:lnTo>
                    <a:pt x="121048" y="21966"/>
                  </a:lnTo>
                  <a:lnTo>
                    <a:pt x="80936" y="47476"/>
                  </a:lnTo>
                  <a:lnTo>
                    <a:pt x="47476" y="80936"/>
                  </a:lnTo>
                  <a:lnTo>
                    <a:pt x="21966" y="121048"/>
                  </a:lnTo>
                  <a:lnTo>
                    <a:pt x="5708" y="166511"/>
                  </a:lnTo>
                  <a:lnTo>
                    <a:pt x="0" y="216026"/>
                  </a:lnTo>
                  <a:lnTo>
                    <a:pt x="5708" y="265582"/>
                  </a:lnTo>
                  <a:lnTo>
                    <a:pt x="21966" y="311061"/>
                  </a:lnTo>
                  <a:lnTo>
                    <a:pt x="47476" y="351170"/>
                  </a:lnTo>
                  <a:lnTo>
                    <a:pt x="80936" y="384617"/>
                  </a:lnTo>
                  <a:lnTo>
                    <a:pt x="121048" y="410109"/>
                  </a:lnTo>
                  <a:lnTo>
                    <a:pt x="166511" y="426352"/>
                  </a:lnTo>
                  <a:lnTo>
                    <a:pt x="216026" y="432053"/>
                  </a:lnTo>
                  <a:lnTo>
                    <a:pt x="265542" y="426352"/>
                  </a:lnTo>
                  <a:lnTo>
                    <a:pt x="311005" y="410109"/>
                  </a:lnTo>
                  <a:lnTo>
                    <a:pt x="351117" y="384617"/>
                  </a:lnTo>
                  <a:lnTo>
                    <a:pt x="384577" y="351170"/>
                  </a:lnTo>
                  <a:lnTo>
                    <a:pt x="410087" y="311061"/>
                  </a:lnTo>
                  <a:lnTo>
                    <a:pt x="426345" y="265582"/>
                  </a:lnTo>
                  <a:lnTo>
                    <a:pt x="432053" y="216026"/>
                  </a:lnTo>
                  <a:lnTo>
                    <a:pt x="426345" y="166511"/>
                  </a:lnTo>
                  <a:lnTo>
                    <a:pt x="410087" y="121048"/>
                  </a:lnTo>
                  <a:lnTo>
                    <a:pt x="384577" y="80936"/>
                  </a:lnTo>
                  <a:lnTo>
                    <a:pt x="351117" y="47476"/>
                  </a:lnTo>
                  <a:lnTo>
                    <a:pt x="311005" y="21966"/>
                  </a:lnTo>
                  <a:lnTo>
                    <a:pt x="265542" y="5708"/>
                  </a:lnTo>
                  <a:lnTo>
                    <a:pt x="2160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4644009" y="1124711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4">
                  <a:moveTo>
                    <a:pt x="0" y="216026"/>
                  </a:moveTo>
                  <a:lnTo>
                    <a:pt x="5708" y="166511"/>
                  </a:lnTo>
                  <a:lnTo>
                    <a:pt x="21966" y="121048"/>
                  </a:lnTo>
                  <a:lnTo>
                    <a:pt x="47476" y="80936"/>
                  </a:lnTo>
                  <a:lnTo>
                    <a:pt x="80936" y="47476"/>
                  </a:lnTo>
                  <a:lnTo>
                    <a:pt x="121048" y="21966"/>
                  </a:lnTo>
                  <a:lnTo>
                    <a:pt x="166511" y="5708"/>
                  </a:lnTo>
                  <a:lnTo>
                    <a:pt x="216026" y="0"/>
                  </a:lnTo>
                  <a:lnTo>
                    <a:pt x="265542" y="5708"/>
                  </a:lnTo>
                  <a:lnTo>
                    <a:pt x="311005" y="21966"/>
                  </a:lnTo>
                  <a:lnTo>
                    <a:pt x="351117" y="47476"/>
                  </a:lnTo>
                  <a:lnTo>
                    <a:pt x="384577" y="80936"/>
                  </a:lnTo>
                  <a:lnTo>
                    <a:pt x="410087" y="121048"/>
                  </a:lnTo>
                  <a:lnTo>
                    <a:pt x="426345" y="166511"/>
                  </a:lnTo>
                  <a:lnTo>
                    <a:pt x="432053" y="216026"/>
                  </a:lnTo>
                  <a:lnTo>
                    <a:pt x="426345" y="265582"/>
                  </a:lnTo>
                  <a:lnTo>
                    <a:pt x="410087" y="311061"/>
                  </a:lnTo>
                  <a:lnTo>
                    <a:pt x="384577" y="351170"/>
                  </a:lnTo>
                  <a:lnTo>
                    <a:pt x="351117" y="384617"/>
                  </a:lnTo>
                  <a:lnTo>
                    <a:pt x="311005" y="410109"/>
                  </a:lnTo>
                  <a:lnTo>
                    <a:pt x="265542" y="426352"/>
                  </a:lnTo>
                  <a:lnTo>
                    <a:pt x="216026" y="432053"/>
                  </a:lnTo>
                  <a:lnTo>
                    <a:pt x="166511" y="426352"/>
                  </a:lnTo>
                  <a:lnTo>
                    <a:pt x="121048" y="410109"/>
                  </a:lnTo>
                  <a:lnTo>
                    <a:pt x="80936" y="384617"/>
                  </a:lnTo>
                  <a:lnTo>
                    <a:pt x="47476" y="351170"/>
                  </a:lnTo>
                  <a:lnTo>
                    <a:pt x="21966" y="311061"/>
                  </a:lnTo>
                  <a:lnTo>
                    <a:pt x="5708" y="265582"/>
                  </a:lnTo>
                  <a:lnTo>
                    <a:pt x="0" y="21602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0" name="object 30"/>
          <p:cNvGrpSpPr/>
          <p:nvPr/>
        </p:nvGrpSpPr>
        <p:grpSpPr>
          <a:xfrm>
            <a:off x="5135371" y="1112011"/>
            <a:ext cx="457834" cy="457834"/>
            <a:chOff x="5135371" y="1112011"/>
            <a:chExt cx="457834" cy="457834"/>
          </a:xfrm>
        </p:grpSpPr>
        <p:sp>
          <p:nvSpPr>
            <p:cNvPr id="31" name="object 31"/>
            <p:cNvSpPr/>
            <p:nvPr/>
          </p:nvSpPr>
          <p:spPr>
            <a:xfrm>
              <a:off x="5148071" y="1124711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4">
                  <a:moveTo>
                    <a:pt x="216026" y="0"/>
                  </a:moveTo>
                  <a:lnTo>
                    <a:pt x="166471" y="5708"/>
                  </a:lnTo>
                  <a:lnTo>
                    <a:pt x="120992" y="21966"/>
                  </a:lnTo>
                  <a:lnTo>
                    <a:pt x="80883" y="47476"/>
                  </a:lnTo>
                  <a:lnTo>
                    <a:pt x="47436" y="80936"/>
                  </a:lnTo>
                  <a:lnTo>
                    <a:pt x="21944" y="121048"/>
                  </a:lnTo>
                  <a:lnTo>
                    <a:pt x="5701" y="166511"/>
                  </a:lnTo>
                  <a:lnTo>
                    <a:pt x="0" y="216026"/>
                  </a:lnTo>
                  <a:lnTo>
                    <a:pt x="5701" y="265582"/>
                  </a:lnTo>
                  <a:lnTo>
                    <a:pt x="21944" y="311061"/>
                  </a:lnTo>
                  <a:lnTo>
                    <a:pt x="47436" y="351170"/>
                  </a:lnTo>
                  <a:lnTo>
                    <a:pt x="80883" y="384617"/>
                  </a:lnTo>
                  <a:lnTo>
                    <a:pt x="120992" y="410109"/>
                  </a:lnTo>
                  <a:lnTo>
                    <a:pt x="166471" y="426352"/>
                  </a:lnTo>
                  <a:lnTo>
                    <a:pt x="216026" y="432053"/>
                  </a:lnTo>
                  <a:lnTo>
                    <a:pt x="265542" y="426352"/>
                  </a:lnTo>
                  <a:lnTo>
                    <a:pt x="311005" y="410109"/>
                  </a:lnTo>
                  <a:lnTo>
                    <a:pt x="351117" y="384617"/>
                  </a:lnTo>
                  <a:lnTo>
                    <a:pt x="384577" y="351170"/>
                  </a:lnTo>
                  <a:lnTo>
                    <a:pt x="410087" y="311061"/>
                  </a:lnTo>
                  <a:lnTo>
                    <a:pt x="426345" y="265582"/>
                  </a:lnTo>
                  <a:lnTo>
                    <a:pt x="432053" y="216026"/>
                  </a:lnTo>
                  <a:lnTo>
                    <a:pt x="426345" y="166511"/>
                  </a:lnTo>
                  <a:lnTo>
                    <a:pt x="410087" y="121048"/>
                  </a:lnTo>
                  <a:lnTo>
                    <a:pt x="384577" y="80936"/>
                  </a:lnTo>
                  <a:lnTo>
                    <a:pt x="351117" y="47476"/>
                  </a:lnTo>
                  <a:lnTo>
                    <a:pt x="311005" y="21966"/>
                  </a:lnTo>
                  <a:lnTo>
                    <a:pt x="265542" y="5708"/>
                  </a:lnTo>
                  <a:lnTo>
                    <a:pt x="2160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5148071" y="1124711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4">
                  <a:moveTo>
                    <a:pt x="0" y="216026"/>
                  </a:moveTo>
                  <a:lnTo>
                    <a:pt x="5701" y="166511"/>
                  </a:lnTo>
                  <a:lnTo>
                    <a:pt x="21944" y="121048"/>
                  </a:lnTo>
                  <a:lnTo>
                    <a:pt x="47436" y="80936"/>
                  </a:lnTo>
                  <a:lnTo>
                    <a:pt x="80883" y="47476"/>
                  </a:lnTo>
                  <a:lnTo>
                    <a:pt x="120992" y="21966"/>
                  </a:lnTo>
                  <a:lnTo>
                    <a:pt x="166471" y="5708"/>
                  </a:lnTo>
                  <a:lnTo>
                    <a:pt x="216026" y="0"/>
                  </a:lnTo>
                  <a:lnTo>
                    <a:pt x="265542" y="5708"/>
                  </a:lnTo>
                  <a:lnTo>
                    <a:pt x="311005" y="21966"/>
                  </a:lnTo>
                  <a:lnTo>
                    <a:pt x="351117" y="47476"/>
                  </a:lnTo>
                  <a:lnTo>
                    <a:pt x="384577" y="80936"/>
                  </a:lnTo>
                  <a:lnTo>
                    <a:pt x="410087" y="121048"/>
                  </a:lnTo>
                  <a:lnTo>
                    <a:pt x="426345" y="166511"/>
                  </a:lnTo>
                  <a:lnTo>
                    <a:pt x="432053" y="216026"/>
                  </a:lnTo>
                  <a:lnTo>
                    <a:pt x="426345" y="265582"/>
                  </a:lnTo>
                  <a:lnTo>
                    <a:pt x="410087" y="311061"/>
                  </a:lnTo>
                  <a:lnTo>
                    <a:pt x="384577" y="351170"/>
                  </a:lnTo>
                  <a:lnTo>
                    <a:pt x="351117" y="384617"/>
                  </a:lnTo>
                  <a:lnTo>
                    <a:pt x="311005" y="410109"/>
                  </a:lnTo>
                  <a:lnTo>
                    <a:pt x="265542" y="426352"/>
                  </a:lnTo>
                  <a:lnTo>
                    <a:pt x="216026" y="432053"/>
                  </a:lnTo>
                  <a:lnTo>
                    <a:pt x="166471" y="426352"/>
                  </a:lnTo>
                  <a:lnTo>
                    <a:pt x="120992" y="410109"/>
                  </a:lnTo>
                  <a:lnTo>
                    <a:pt x="80883" y="384617"/>
                  </a:lnTo>
                  <a:lnTo>
                    <a:pt x="47436" y="351170"/>
                  </a:lnTo>
                  <a:lnTo>
                    <a:pt x="21944" y="311061"/>
                  </a:lnTo>
                  <a:lnTo>
                    <a:pt x="5701" y="265582"/>
                  </a:lnTo>
                  <a:lnTo>
                    <a:pt x="0" y="21602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3" name="object 33"/>
          <p:cNvGrpSpPr/>
          <p:nvPr/>
        </p:nvGrpSpPr>
        <p:grpSpPr>
          <a:xfrm>
            <a:off x="4775327" y="1688083"/>
            <a:ext cx="680085" cy="224790"/>
            <a:chOff x="4775327" y="1688083"/>
            <a:chExt cx="680085" cy="224790"/>
          </a:xfrm>
        </p:grpSpPr>
        <p:sp>
          <p:nvSpPr>
            <p:cNvPr id="34" name="object 34"/>
            <p:cNvSpPr/>
            <p:nvPr/>
          </p:nvSpPr>
          <p:spPr>
            <a:xfrm>
              <a:off x="4788027" y="1700783"/>
              <a:ext cx="654685" cy="199390"/>
            </a:xfrm>
            <a:custGeom>
              <a:avLst/>
              <a:gdLst/>
              <a:ahLst/>
              <a:cxnLst/>
              <a:rect l="l" t="t" r="r" b="b"/>
              <a:pathLst>
                <a:path w="654685" h="199389">
                  <a:moveTo>
                    <a:pt x="327151" y="0"/>
                  </a:moveTo>
                  <a:lnTo>
                    <a:pt x="0" y="199136"/>
                  </a:lnTo>
                  <a:lnTo>
                    <a:pt x="654176" y="199136"/>
                  </a:lnTo>
                  <a:lnTo>
                    <a:pt x="32715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4788027" y="1700783"/>
              <a:ext cx="654685" cy="199390"/>
            </a:xfrm>
            <a:custGeom>
              <a:avLst/>
              <a:gdLst/>
              <a:ahLst/>
              <a:cxnLst/>
              <a:rect l="l" t="t" r="r" b="b"/>
              <a:pathLst>
                <a:path w="654685" h="199389">
                  <a:moveTo>
                    <a:pt x="0" y="199136"/>
                  </a:moveTo>
                  <a:lnTo>
                    <a:pt x="327151" y="0"/>
                  </a:lnTo>
                  <a:lnTo>
                    <a:pt x="654176" y="199136"/>
                  </a:lnTo>
                  <a:lnTo>
                    <a:pt x="0" y="19913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6" name="object 36"/>
          <p:cNvGrpSpPr/>
          <p:nvPr/>
        </p:nvGrpSpPr>
        <p:grpSpPr>
          <a:xfrm>
            <a:off x="3983228" y="0"/>
            <a:ext cx="2113915" cy="862330"/>
            <a:chOff x="3983228" y="0"/>
            <a:chExt cx="2113915" cy="862330"/>
          </a:xfrm>
        </p:grpSpPr>
        <p:sp>
          <p:nvSpPr>
            <p:cNvPr id="37" name="object 37"/>
            <p:cNvSpPr/>
            <p:nvPr/>
          </p:nvSpPr>
          <p:spPr>
            <a:xfrm>
              <a:off x="3995928" y="0"/>
              <a:ext cx="2088514" cy="836930"/>
            </a:xfrm>
            <a:custGeom>
              <a:avLst/>
              <a:gdLst/>
              <a:ahLst/>
              <a:cxnLst/>
              <a:rect l="l" t="t" r="r" b="b"/>
              <a:pathLst>
                <a:path w="2088514" h="836930">
                  <a:moveTo>
                    <a:pt x="1044067" y="0"/>
                  </a:moveTo>
                  <a:lnTo>
                    <a:pt x="0" y="836676"/>
                  </a:lnTo>
                  <a:lnTo>
                    <a:pt x="2088261" y="836676"/>
                  </a:lnTo>
                  <a:lnTo>
                    <a:pt x="104406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3995928" y="0"/>
              <a:ext cx="2088514" cy="836930"/>
            </a:xfrm>
            <a:custGeom>
              <a:avLst/>
              <a:gdLst/>
              <a:ahLst/>
              <a:cxnLst/>
              <a:rect l="l" t="t" r="r" b="b"/>
              <a:pathLst>
                <a:path w="2088514" h="836930">
                  <a:moveTo>
                    <a:pt x="0" y="836676"/>
                  </a:moveTo>
                  <a:lnTo>
                    <a:pt x="1044067" y="0"/>
                  </a:lnTo>
                  <a:lnTo>
                    <a:pt x="2088261" y="836676"/>
                  </a:lnTo>
                  <a:lnTo>
                    <a:pt x="0" y="83667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9" name="object 39"/>
          <p:cNvGrpSpPr/>
          <p:nvPr/>
        </p:nvGrpSpPr>
        <p:grpSpPr>
          <a:xfrm>
            <a:off x="3623183" y="5792558"/>
            <a:ext cx="1105535" cy="673735"/>
            <a:chOff x="3623183" y="5792558"/>
            <a:chExt cx="1105535" cy="673735"/>
          </a:xfrm>
        </p:grpSpPr>
        <p:sp>
          <p:nvSpPr>
            <p:cNvPr id="40" name="object 40"/>
            <p:cNvSpPr/>
            <p:nvPr/>
          </p:nvSpPr>
          <p:spPr>
            <a:xfrm>
              <a:off x="3635883" y="5805258"/>
              <a:ext cx="1080135" cy="648335"/>
            </a:xfrm>
            <a:custGeom>
              <a:avLst/>
              <a:gdLst/>
              <a:ahLst/>
              <a:cxnLst/>
              <a:rect l="l" t="t" r="r" b="b"/>
              <a:pathLst>
                <a:path w="1080135" h="648335">
                  <a:moveTo>
                    <a:pt x="540130" y="0"/>
                  </a:moveTo>
                  <a:lnTo>
                    <a:pt x="0" y="648081"/>
                  </a:lnTo>
                  <a:lnTo>
                    <a:pt x="1080134" y="648081"/>
                  </a:lnTo>
                  <a:lnTo>
                    <a:pt x="54013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3635883" y="5805258"/>
              <a:ext cx="1080135" cy="648335"/>
            </a:xfrm>
            <a:custGeom>
              <a:avLst/>
              <a:gdLst/>
              <a:ahLst/>
              <a:cxnLst/>
              <a:rect l="l" t="t" r="r" b="b"/>
              <a:pathLst>
                <a:path w="1080135" h="648335">
                  <a:moveTo>
                    <a:pt x="0" y="648081"/>
                  </a:moveTo>
                  <a:lnTo>
                    <a:pt x="540130" y="0"/>
                  </a:lnTo>
                  <a:lnTo>
                    <a:pt x="1080134" y="648081"/>
                  </a:lnTo>
                  <a:lnTo>
                    <a:pt x="0" y="648081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2" name="object 42"/>
          <p:cNvGrpSpPr/>
          <p:nvPr/>
        </p:nvGrpSpPr>
        <p:grpSpPr>
          <a:xfrm>
            <a:off x="5495416" y="5792558"/>
            <a:ext cx="1105535" cy="673735"/>
            <a:chOff x="5495416" y="5792558"/>
            <a:chExt cx="1105535" cy="673735"/>
          </a:xfrm>
        </p:grpSpPr>
        <p:sp>
          <p:nvSpPr>
            <p:cNvPr id="43" name="object 43"/>
            <p:cNvSpPr/>
            <p:nvPr/>
          </p:nvSpPr>
          <p:spPr>
            <a:xfrm>
              <a:off x="5508116" y="5805258"/>
              <a:ext cx="1080135" cy="648335"/>
            </a:xfrm>
            <a:custGeom>
              <a:avLst/>
              <a:gdLst/>
              <a:ahLst/>
              <a:cxnLst/>
              <a:rect l="l" t="t" r="r" b="b"/>
              <a:pathLst>
                <a:path w="1080134" h="648335">
                  <a:moveTo>
                    <a:pt x="540004" y="0"/>
                  </a:moveTo>
                  <a:lnTo>
                    <a:pt x="0" y="648081"/>
                  </a:lnTo>
                  <a:lnTo>
                    <a:pt x="1080135" y="648081"/>
                  </a:lnTo>
                  <a:lnTo>
                    <a:pt x="5400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5508116" y="5805258"/>
              <a:ext cx="1080135" cy="648335"/>
            </a:xfrm>
            <a:custGeom>
              <a:avLst/>
              <a:gdLst/>
              <a:ahLst/>
              <a:cxnLst/>
              <a:rect l="l" t="t" r="r" b="b"/>
              <a:pathLst>
                <a:path w="1080134" h="648335">
                  <a:moveTo>
                    <a:pt x="0" y="648081"/>
                  </a:moveTo>
                  <a:lnTo>
                    <a:pt x="540004" y="0"/>
                  </a:lnTo>
                  <a:lnTo>
                    <a:pt x="1080135" y="648081"/>
                  </a:lnTo>
                  <a:lnTo>
                    <a:pt x="0" y="648081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5" name="object 45"/>
          <p:cNvSpPr/>
          <p:nvPr/>
        </p:nvSpPr>
        <p:spPr>
          <a:xfrm>
            <a:off x="4932045" y="2780919"/>
            <a:ext cx="504190" cy="144145"/>
          </a:xfrm>
          <a:custGeom>
            <a:avLst/>
            <a:gdLst/>
            <a:ahLst/>
            <a:cxnLst/>
            <a:rect l="l" t="t" r="r" b="b"/>
            <a:pathLst>
              <a:path w="504189" h="144144">
                <a:moveTo>
                  <a:pt x="0" y="144017"/>
                </a:moveTo>
                <a:lnTo>
                  <a:pt x="504050" y="144017"/>
                </a:lnTo>
                <a:lnTo>
                  <a:pt x="504050" y="0"/>
                </a:lnTo>
                <a:lnTo>
                  <a:pt x="0" y="0"/>
                </a:lnTo>
                <a:lnTo>
                  <a:pt x="0" y="144017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5004053" y="3284982"/>
            <a:ext cx="504190" cy="144145"/>
          </a:xfrm>
          <a:custGeom>
            <a:avLst/>
            <a:gdLst/>
            <a:ahLst/>
            <a:cxnLst/>
            <a:rect l="l" t="t" r="r" b="b"/>
            <a:pathLst>
              <a:path w="504189" h="144145">
                <a:moveTo>
                  <a:pt x="0" y="144017"/>
                </a:moveTo>
                <a:lnTo>
                  <a:pt x="504050" y="144017"/>
                </a:lnTo>
                <a:lnTo>
                  <a:pt x="504050" y="0"/>
                </a:lnTo>
                <a:lnTo>
                  <a:pt x="0" y="0"/>
                </a:lnTo>
                <a:lnTo>
                  <a:pt x="0" y="144017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5004053" y="3789045"/>
            <a:ext cx="504190" cy="144145"/>
          </a:xfrm>
          <a:custGeom>
            <a:avLst/>
            <a:gdLst/>
            <a:ahLst/>
            <a:cxnLst/>
            <a:rect l="l" t="t" r="r" b="b"/>
            <a:pathLst>
              <a:path w="504189" h="144145">
                <a:moveTo>
                  <a:pt x="0" y="144017"/>
                </a:moveTo>
                <a:lnTo>
                  <a:pt x="504050" y="144017"/>
                </a:lnTo>
                <a:lnTo>
                  <a:pt x="504050" y="0"/>
                </a:lnTo>
                <a:lnTo>
                  <a:pt x="0" y="0"/>
                </a:lnTo>
                <a:lnTo>
                  <a:pt x="0" y="144017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48" name="object 48"/>
          <p:cNvGrpSpPr/>
          <p:nvPr/>
        </p:nvGrpSpPr>
        <p:grpSpPr>
          <a:xfrm>
            <a:off x="1678939" y="751966"/>
            <a:ext cx="1322070" cy="313690"/>
            <a:chOff x="1678939" y="751966"/>
            <a:chExt cx="1322070" cy="313690"/>
          </a:xfrm>
        </p:grpSpPr>
        <p:sp>
          <p:nvSpPr>
            <p:cNvPr id="49" name="object 49"/>
            <p:cNvSpPr/>
            <p:nvPr/>
          </p:nvSpPr>
          <p:spPr>
            <a:xfrm>
              <a:off x="1691639" y="764666"/>
              <a:ext cx="1296670" cy="288290"/>
            </a:xfrm>
            <a:custGeom>
              <a:avLst/>
              <a:gdLst/>
              <a:ahLst/>
              <a:cxnLst/>
              <a:rect l="l" t="t" r="r" b="b"/>
              <a:pathLst>
                <a:path w="1296670" h="288290">
                  <a:moveTo>
                    <a:pt x="1296162" y="0"/>
                  </a:moveTo>
                  <a:lnTo>
                    <a:pt x="0" y="0"/>
                  </a:lnTo>
                  <a:lnTo>
                    <a:pt x="0" y="288036"/>
                  </a:lnTo>
                  <a:lnTo>
                    <a:pt x="1296162" y="288036"/>
                  </a:lnTo>
                  <a:lnTo>
                    <a:pt x="1296162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691639" y="764666"/>
              <a:ext cx="1296670" cy="288290"/>
            </a:xfrm>
            <a:custGeom>
              <a:avLst/>
              <a:gdLst/>
              <a:ahLst/>
              <a:cxnLst/>
              <a:rect l="l" t="t" r="r" b="b"/>
              <a:pathLst>
                <a:path w="1296670" h="288290">
                  <a:moveTo>
                    <a:pt x="0" y="288036"/>
                  </a:moveTo>
                  <a:lnTo>
                    <a:pt x="1296162" y="288036"/>
                  </a:lnTo>
                  <a:lnTo>
                    <a:pt x="1296162" y="0"/>
                  </a:lnTo>
                  <a:lnTo>
                    <a:pt x="0" y="0"/>
                  </a:lnTo>
                  <a:lnTo>
                    <a:pt x="0" y="28803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1" name="object 51"/>
          <p:cNvGrpSpPr/>
          <p:nvPr/>
        </p:nvGrpSpPr>
        <p:grpSpPr>
          <a:xfrm>
            <a:off x="1894967" y="1256030"/>
            <a:ext cx="745490" cy="673735"/>
            <a:chOff x="1894967" y="1256030"/>
            <a:chExt cx="745490" cy="673735"/>
          </a:xfrm>
        </p:grpSpPr>
        <p:sp>
          <p:nvSpPr>
            <p:cNvPr id="52" name="object 52"/>
            <p:cNvSpPr/>
            <p:nvPr/>
          </p:nvSpPr>
          <p:spPr>
            <a:xfrm>
              <a:off x="1907667" y="1268730"/>
              <a:ext cx="720090" cy="648335"/>
            </a:xfrm>
            <a:custGeom>
              <a:avLst/>
              <a:gdLst/>
              <a:ahLst/>
              <a:cxnLst/>
              <a:rect l="l" t="t" r="r" b="b"/>
              <a:pathLst>
                <a:path w="720089" h="648335">
                  <a:moveTo>
                    <a:pt x="360044" y="0"/>
                  </a:moveTo>
                  <a:lnTo>
                    <a:pt x="311208" y="2959"/>
                  </a:lnTo>
                  <a:lnTo>
                    <a:pt x="264362" y="11581"/>
                  </a:lnTo>
                  <a:lnTo>
                    <a:pt x="219938" y="25477"/>
                  </a:lnTo>
                  <a:lnTo>
                    <a:pt x="178364" y="44261"/>
                  </a:lnTo>
                  <a:lnTo>
                    <a:pt x="140071" y="67547"/>
                  </a:lnTo>
                  <a:lnTo>
                    <a:pt x="105489" y="94948"/>
                  </a:lnTo>
                  <a:lnTo>
                    <a:pt x="75047" y="126076"/>
                  </a:lnTo>
                  <a:lnTo>
                    <a:pt x="49177" y="160546"/>
                  </a:lnTo>
                  <a:lnTo>
                    <a:pt x="28307" y="197971"/>
                  </a:lnTo>
                  <a:lnTo>
                    <a:pt x="12867" y="237963"/>
                  </a:lnTo>
                  <a:lnTo>
                    <a:pt x="3288" y="280136"/>
                  </a:lnTo>
                  <a:lnTo>
                    <a:pt x="0" y="324104"/>
                  </a:lnTo>
                  <a:lnTo>
                    <a:pt x="3288" y="368069"/>
                  </a:lnTo>
                  <a:lnTo>
                    <a:pt x="12867" y="410235"/>
                  </a:lnTo>
                  <a:lnTo>
                    <a:pt x="28307" y="450216"/>
                  </a:lnTo>
                  <a:lnTo>
                    <a:pt x="49177" y="487628"/>
                  </a:lnTo>
                  <a:lnTo>
                    <a:pt x="75047" y="522083"/>
                  </a:lnTo>
                  <a:lnTo>
                    <a:pt x="105489" y="553196"/>
                  </a:lnTo>
                  <a:lnTo>
                    <a:pt x="140071" y="580581"/>
                  </a:lnTo>
                  <a:lnTo>
                    <a:pt x="178364" y="603852"/>
                  </a:lnTo>
                  <a:lnTo>
                    <a:pt x="219938" y="622623"/>
                  </a:lnTo>
                  <a:lnTo>
                    <a:pt x="264362" y="636509"/>
                  </a:lnTo>
                  <a:lnTo>
                    <a:pt x="311208" y="645123"/>
                  </a:lnTo>
                  <a:lnTo>
                    <a:pt x="360044" y="648081"/>
                  </a:lnTo>
                  <a:lnTo>
                    <a:pt x="408908" y="645123"/>
                  </a:lnTo>
                  <a:lnTo>
                    <a:pt x="455771" y="636509"/>
                  </a:lnTo>
                  <a:lnTo>
                    <a:pt x="500205" y="622623"/>
                  </a:lnTo>
                  <a:lnTo>
                    <a:pt x="541781" y="603852"/>
                  </a:lnTo>
                  <a:lnTo>
                    <a:pt x="580072" y="580581"/>
                  </a:lnTo>
                  <a:lnTo>
                    <a:pt x="614648" y="553196"/>
                  </a:lnTo>
                  <a:lnTo>
                    <a:pt x="645080" y="522083"/>
                  </a:lnTo>
                  <a:lnTo>
                    <a:pt x="670940" y="487628"/>
                  </a:lnTo>
                  <a:lnTo>
                    <a:pt x="691800" y="450216"/>
                  </a:lnTo>
                  <a:lnTo>
                    <a:pt x="707231" y="410235"/>
                  </a:lnTo>
                  <a:lnTo>
                    <a:pt x="716803" y="368069"/>
                  </a:lnTo>
                  <a:lnTo>
                    <a:pt x="720089" y="324104"/>
                  </a:lnTo>
                  <a:lnTo>
                    <a:pt x="716803" y="280136"/>
                  </a:lnTo>
                  <a:lnTo>
                    <a:pt x="707231" y="237963"/>
                  </a:lnTo>
                  <a:lnTo>
                    <a:pt x="691800" y="197971"/>
                  </a:lnTo>
                  <a:lnTo>
                    <a:pt x="670940" y="160546"/>
                  </a:lnTo>
                  <a:lnTo>
                    <a:pt x="645080" y="126076"/>
                  </a:lnTo>
                  <a:lnTo>
                    <a:pt x="614648" y="94948"/>
                  </a:lnTo>
                  <a:lnTo>
                    <a:pt x="580072" y="67547"/>
                  </a:lnTo>
                  <a:lnTo>
                    <a:pt x="541782" y="44261"/>
                  </a:lnTo>
                  <a:lnTo>
                    <a:pt x="500205" y="25477"/>
                  </a:lnTo>
                  <a:lnTo>
                    <a:pt x="455771" y="11581"/>
                  </a:lnTo>
                  <a:lnTo>
                    <a:pt x="408908" y="2959"/>
                  </a:lnTo>
                  <a:lnTo>
                    <a:pt x="360044" y="0"/>
                  </a:lnTo>
                  <a:close/>
                </a:path>
              </a:pathLst>
            </a:custGeom>
            <a:solidFill>
              <a:srgbClr val="92D0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1907667" y="1268730"/>
              <a:ext cx="720090" cy="648335"/>
            </a:xfrm>
            <a:custGeom>
              <a:avLst/>
              <a:gdLst/>
              <a:ahLst/>
              <a:cxnLst/>
              <a:rect l="l" t="t" r="r" b="b"/>
              <a:pathLst>
                <a:path w="720089" h="648335">
                  <a:moveTo>
                    <a:pt x="0" y="324104"/>
                  </a:moveTo>
                  <a:lnTo>
                    <a:pt x="3288" y="280136"/>
                  </a:lnTo>
                  <a:lnTo>
                    <a:pt x="12867" y="237963"/>
                  </a:lnTo>
                  <a:lnTo>
                    <a:pt x="28307" y="197971"/>
                  </a:lnTo>
                  <a:lnTo>
                    <a:pt x="49177" y="160546"/>
                  </a:lnTo>
                  <a:lnTo>
                    <a:pt x="75047" y="126076"/>
                  </a:lnTo>
                  <a:lnTo>
                    <a:pt x="105489" y="94948"/>
                  </a:lnTo>
                  <a:lnTo>
                    <a:pt x="140071" y="67547"/>
                  </a:lnTo>
                  <a:lnTo>
                    <a:pt x="178364" y="44261"/>
                  </a:lnTo>
                  <a:lnTo>
                    <a:pt x="219938" y="25477"/>
                  </a:lnTo>
                  <a:lnTo>
                    <a:pt x="264362" y="11581"/>
                  </a:lnTo>
                  <a:lnTo>
                    <a:pt x="311208" y="2959"/>
                  </a:lnTo>
                  <a:lnTo>
                    <a:pt x="360044" y="0"/>
                  </a:lnTo>
                  <a:lnTo>
                    <a:pt x="408908" y="2959"/>
                  </a:lnTo>
                  <a:lnTo>
                    <a:pt x="455771" y="11581"/>
                  </a:lnTo>
                  <a:lnTo>
                    <a:pt x="500205" y="25477"/>
                  </a:lnTo>
                  <a:lnTo>
                    <a:pt x="541782" y="44261"/>
                  </a:lnTo>
                  <a:lnTo>
                    <a:pt x="580072" y="67547"/>
                  </a:lnTo>
                  <a:lnTo>
                    <a:pt x="614648" y="94948"/>
                  </a:lnTo>
                  <a:lnTo>
                    <a:pt x="645080" y="126076"/>
                  </a:lnTo>
                  <a:lnTo>
                    <a:pt x="670940" y="160546"/>
                  </a:lnTo>
                  <a:lnTo>
                    <a:pt x="691800" y="197971"/>
                  </a:lnTo>
                  <a:lnTo>
                    <a:pt x="707231" y="237963"/>
                  </a:lnTo>
                  <a:lnTo>
                    <a:pt x="716803" y="280136"/>
                  </a:lnTo>
                  <a:lnTo>
                    <a:pt x="720089" y="324104"/>
                  </a:lnTo>
                  <a:lnTo>
                    <a:pt x="716803" y="368069"/>
                  </a:lnTo>
                  <a:lnTo>
                    <a:pt x="707231" y="410235"/>
                  </a:lnTo>
                  <a:lnTo>
                    <a:pt x="691800" y="450216"/>
                  </a:lnTo>
                  <a:lnTo>
                    <a:pt x="670940" y="487628"/>
                  </a:lnTo>
                  <a:lnTo>
                    <a:pt x="645080" y="522083"/>
                  </a:lnTo>
                  <a:lnTo>
                    <a:pt x="614648" y="553196"/>
                  </a:lnTo>
                  <a:lnTo>
                    <a:pt x="580072" y="580581"/>
                  </a:lnTo>
                  <a:lnTo>
                    <a:pt x="541782" y="603852"/>
                  </a:lnTo>
                  <a:lnTo>
                    <a:pt x="500205" y="622623"/>
                  </a:lnTo>
                  <a:lnTo>
                    <a:pt x="455771" y="636509"/>
                  </a:lnTo>
                  <a:lnTo>
                    <a:pt x="408908" y="645123"/>
                  </a:lnTo>
                  <a:lnTo>
                    <a:pt x="360044" y="648081"/>
                  </a:lnTo>
                  <a:lnTo>
                    <a:pt x="311208" y="645123"/>
                  </a:lnTo>
                  <a:lnTo>
                    <a:pt x="264362" y="636509"/>
                  </a:lnTo>
                  <a:lnTo>
                    <a:pt x="219938" y="622623"/>
                  </a:lnTo>
                  <a:lnTo>
                    <a:pt x="178364" y="603852"/>
                  </a:lnTo>
                  <a:lnTo>
                    <a:pt x="140071" y="580581"/>
                  </a:lnTo>
                  <a:lnTo>
                    <a:pt x="105489" y="553196"/>
                  </a:lnTo>
                  <a:lnTo>
                    <a:pt x="75047" y="522083"/>
                  </a:lnTo>
                  <a:lnTo>
                    <a:pt x="49177" y="487628"/>
                  </a:lnTo>
                  <a:lnTo>
                    <a:pt x="28307" y="450216"/>
                  </a:lnTo>
                  <a:lnTo>
                    <a:pt x="12867" y="410235"/>
                  </a:lnTo>
                  <a:lnTo>
                    <a:pt x="3288" y="368069"/>
                  </a:lnTo>
                  <a:lnTo>
                    <a:pt x="0" y="324104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4" name="object 54"/>
          <p:cNvGrpSpPr/>
          <p:nvPr/>
        </p:nvGrpSpPr>
        <p:grpSpPr>
          <a:xfrm>
            <a:off x="1894967" y="2336164"/>
            <a:ext cx="817880" cy="673735"/>
            <a:chOff x="1894967" y="2336164"/>
            <a:chExt cx="817880" cy="673735"/>
          </a:xfrm>
        </p:grpSpPr>
        <p:sp>
          <p:nvSpPr>
            <p:cNvPr id="55" name="object 55"/>
            <p:cNvSpPr/>
            <p:nvPr/>
          </p:nvSpPr>
          <p:spPr>
            <a:xfrm>
              <a:off x="1907667" y="2348864"/>
              <a:ext cx="792480" cy="648335"/>
            </a:xfrm>
            <a:custGeom>
              <a:avLst/>
              <a:gdLst/>
              <a:ahLst/>
              <a:cxnLst/>
              <a:rect l="l" t="t" r="r" b="b"/>
              <a:pathLst>
                <a:path w="792480" h="648335">
                  <a:moveTo>
                    <a:pt x="396113" y="0"/>
                  </a:moveTo>
                  <a:lnTo>
                    <a:pt x="0" y="648081"/>
                  </a:lnTo>
                  <a:lnTo>
                    <a:pt x="792099" y="648081"/>
                  </a:lnTo>
                  <a:lnTo>
                    <a:pt x="396113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1907667" y="2348864"/>
              <a:ext cx="792480" cy="648335"/>
            </a:xfrm>
            <a:custGeom>
              <a:avLst/>
              <a:gdLst/>
              <a:ahLst/>
              <a:cxnLst/>
              <a:rect l="l" t="t" r="r" b="b"/>
              <a:pathLst>
                <a:path w="792480" h="648335">
                  <a:moveTo>
                    <a:pt x="0" y="648081"/>
                  </a:moveTo>
                  <a:lnTo>
                    <a:pt x="396113" y="0"/>
                  </a:lnTo>
                  <a:lnTo>
                    <a:pt x="792099" y="648081"/>
                  </a:lnTo>
                  <a:lnTo>
                    <a:pt x="0" y="648081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7" name="object 57"/>
          <p:cNvGrpSpPr/>
          <p:nvPr/>
        </p:nvGrpSpPr>
        <p:grpSpPr>
          <a:xfrm>
            <a:off x="1966976" y="3488321"/>
            <a:ext cx="673735" cy="673735"/>
            <a:chOff x="1966976" y="3488321"/>
            <a:chExt cx="673735" cy="673735"/>
          </a:xfrm>
        </p:grpSpPr>
        <p:sp>
          <p:nvSpPr>
            <p:cNvPr id="58" name="object 58"/>
            <p:cNvSpPr/>
            <p:nvPr/>
          </p:nvSpPr>
          <p:spPr>
            <a:xfrm>
              <a:off x="1979676" y="3501021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5" h="648335">
                  <a:moveTo>
                    <a:pt x="648068" y="0"/>
                  </a:moveTo>
                  <a:lnTo>
                    <a:pt x="0" y="0"/>
                  </a:lnTo>
                  <a:lnTo>
                    <a:pt x="0" y="648068"/>
                  </a:lnTo>
                  <a:lnTo>
                    <a:pt x="648068" y="648068"/>
                  </a:lnTo>
                  <a:lnTo>
                    <a:pt x="648068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1979676" y="3501021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5" h="648335">
                  <a:moveTo>
                    <a:pt x="0" y="648068"/>
                  </a:moveTo>
                  <a:lnTo>
                    <a:pt x="648068" y="648068"/>
                  </a:lnTo>
                  <a:lnTo>
                    <a:pt x="648068" y="0"/>
                  </a:lnTo>
                  <a:lnTo>
                    <a:pt x="0" y="0"/>
                  </a:lnTo>
                  <a:lnTo>
                    <a:pt x="0" y="648068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7996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4343272" y="823975"/>
            <a:ext cx="1393825" cy="1393825"/>
            <a:chOff x="4343272" y="823975"/>
            <a:chExt cx="1393825" cy="1393825"/>
          </a:xfrm>
        </p:grpSpPr>
        <p:sp>
          <p:nvSpPr>
            <p:cNvPr id="4" name="object 4"/>
            <p:cNvSpPr/>
            <p:nvPr/>
          </p:nvSpPr>
          <p:spPr>
            <a:xfrm>
              <a:off x="4355972" y="836675"/>
              <a:ext cx="1368425" cy="1296670"/>
            </a:xfrm>
            <a:custGeom>
              <a:avLst/>
              <a:gdLst/>
              <a:ahLst/>
              <a:cxnLst/>
              <a:rect l="l" t="t" r="r" b="b"/>
              <a:pathLst>
                <a:path w="1368425" h="1296670">
                  <a:moveTo>
                    <a:pt x="0" y="1296162"/>
                  </a:moveTo>
                  <a:lnTo>
                    <a:pt x="1368171" y="1296162"/>
                  </a:lnTo>
                  <a:lnTo>
                    <a:pt x="1368171" y="0"/>
                  </a:lnTo>
                  <a:lnTo>
                    <a:pt x="0" y="0"/>
                  </a:lnTo>
                  <a:lnTo>
                    <a:pt x="0" y="1296162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4355972" y="836675"/>
              <a:ext cx="1368425" cy="1368425"/>
            </a:xfrm>
            <a:custGeom>
              <a:avLst/>
              <a:gdLst/>
              <a:ahLst/>
              <a:cxnLst/>
              <a:rect l="l" t="t" r="r" b="b"/>
              <a:pathLst>
                <a:path w="1368425" h="1368425">
                  <a:moveTo>
                    <a:pt x="0" y="1368171"/>
                  </a:moveTo>
                  <a:lnTo>
                    <a:pt x="1368171" y="1368171"/>
                  </a:lnTo>
                  <a:lnTo>
                    <a:pt x="1368171" y="0"/>
                  </a:lnTo>
                  <a:lnTo>
                    <a:pt x="0" y="0"/>
                  </a:lnTo>
                  <a:lnTo>
                    <a:pt x="0" y="1368171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/>
          <p:cNvGrpSpPr/>
          <p:nvPr/>
        </p:nvGrpSpPr>
        <p:grpSpPr>
          <a:xfrm>
            <a:off x="3191129" y="2120138"/>
            <a:ext cx="3891279" cy="4018279"/>
            <a:chOff x="3191129" y="2120138"/>
            <a:chExt cx="3891279" cy="4018279"/>
          </a:xfrm>
        </p:grpSpPr>
        <p:sp>
          <p:nvSpPr>
            <p:cNvPr id="7" name="object 7"/>
            <p:cNvSpPr/>
            <p:nvPr/>
          </p:nvSpPr>
          <p:spPr>
            <a:xfrm>
              <a:off x="4211955" y="2492883"/>
              <a:ext cx="1872614" cy="1728470"/>
            </a:xfrm>
            <a:custGeom>
              <a:avLst/>
              <a:gdLst/>
              <a:ahLst/>
              <a:cxnLst/>
              <a:rect l="l" t="t" r="r" b="b"/>
              <a:pathLst>
                <a:path w="1872614" h="1728470">
                  <a:moveTo>
                    <a:pt x="0" y="1728215"/>
                  </a:moveTo>
                  <a:lnTo>
                    <a:pt x="1872233" y="1728215"/>
                  </a:lnTo>
                  <a:lnTo>
                    <a:pt x="1872233" y="0"/>
                  </a:lnTo>
                  <a:lnTo>
                    <a:pt x="0" y="0"/>
                  </a:lnTo>
                  <a:lnTo>
                    <a:pt x="0" y="1728215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211955" y="2420874"/>
              <a:ext cx="1872614" cy="1800225"/>
            </a:xfrm>
            <a:custGeom>
              <a:avLst/>
              <a:gdLst/>
              <a:ahLst/>
              <a:cxnLst/>
              <a:rect l="l" t="t" r="r" b="b"/>
              <a:pathLst>
                <a:path w="1872614" h="1800225">
                  <a:moveTo>
                    <a:pt x="0" y="1800225"/>
                  </a:moveTo>
                  <a:lnTo>
                    <a:pt x="1872233" y="1800225"/>
                  </a:lnTo>
                  <a:lnTo>
                    <a:pt x="1872233" y="0"/>
                  </a:lnTo>
                  <a:lnTo>
                    <a:pt x="0" y="0"/>
                  </a:lnTo>
                  <a:lnTo>
                    <a:pt x="0" y="1800225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203829" y="2132838"/>
              <a:ext cx="3672840" cy="360045"/>
            </a:xfrm>
            <a:custGeom>
              <a:avLst/>
              <a:gdLst/>
              <a:ahLst/>
              <a:cxnLst/>
              <a:rect l="l" t="t" r="r" b="b"/>
              <a:pathLst>
                <a:path w="3672840" h="360044">
                  <a:moveTo>
                    <a:pt x="3672459" y="0"/>
                  </a:moveTo>
                  <a:lnTo>
                    <a:pt x="0" y="0"/>
                  </a:lnTo>
                  <a:lnTo>
                    <a:pt x="0" y="360045"/>
                  </a:lnTo>
                  <a:lnTo>
                    <a:pt x="3672459" y="360045"/>
                  </a:lnTo>
                  <a:lnTo>
                    <a:pt x="3672459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203829" y="2132838"/>
              <a:ext cx="3672840" cy="360045"/>
            </a:xfrm>
            <a:custGeom>
              <a:avLst/>
              <a:gdLst/>
              <a:ahLst/>
              <a:cxnLst/>
              <a:rect l="l" t="t" r="r" b="b"/>
              <a:pathLst>
                <a:path w="3672840" h="360044">
                  <a:moveTo>
                    <a:pt x="0" y="360045"/>
                  </a:moveTo>
                  <a:lnTo>
                    <a:pt x="3672459" y="360045"/>
                  </a:lnTo>
                  <a:lnTo>
                    <a:pt x="3672459" y="0"/>
                  </a:lnTo>
                  <a:lnTo>
                    <a:pt x="0" y="0"/>
                  </a:lnTo>
                  <a:lnTo>
                    <a:pt x="0" y="360045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012180" y="2492883"/>
              <a:ext cx="576580" cy="576580"/>
            </a:xfrm>
            <a:custGeom>
              <a:avLst/>
              <a:gdLst/>
              <a:ahLst/>
              <a:cxnLst/>
              <a:rect l="l" t="t" r="r" b="b"/>
              <a:pathLst>
                <a:path w="576579" h="576580">
                  <a:moveTo>
                    <a:pt x="288036" y="0"/>
                  </a:moveTo>
                  <a:lnTo>
                    <a:pt x="241302" y="3771"/>
                  </a:lnTo>
                  <a:lnTo>
                    <a:pt x="196973" y="14691"/>
                  </a:lnTo>
                  <a:lnTo>
                    <a:pt x="155643" y="32164"/>
                  </a:lnTo>
                  <a:lnTo>
                    <a:pt x="117902" y="55595"/>
                  </a:lnTo>
                  <a:lnTo>
                    <a:pt x="84343" y="84391"/>
                  </a:lnTo>
                  <a:lnTo>
                    <a:pt x="55558" y="117957"/>
                  </a:lnTo>
                  <a:lnTo>
                    <a:pt x="32140" y="155699"/>
                  </a:lnTo>
                  <a:lnTo>
                    <a:pt x="14679" y="197022"/>
                  </a:lnTo>
                  <a:lnTo>
                    <a:pt x="3768" y="241333"/>
                  </a:lnTo>
                  <a:lnTo>
                    <a:pt x="0" y="288036"/>
                  </a:lnTo>
                  <a:lnTo>
                    <a:pt x="3768" y="334769"/>
                  </a:lnTo>
                  <a:lnTo>
                    <a:pt x="14679" y="379098"/>
                  </a:lnTo>
                  <a:lnTo>
                    <a:pt x="32140" y="420428"/>
                  </a:lnTo>
                  <a:lnTo>
                    <a:pt x="55558" y="458169"/>
                  </a:lnTo>
                  <a:lnTo>
                    <a:pt x="84343" y="491728"/>
                  </a:lnTo>
                  <a:lnTo>
                    <a:pt x="117902" y="520513"/>
                  </a:lnTo>
                  <a:lnTo>
                    <a:pt x="155643" y="543931"/>
                  </a:lnTo>
                  <a:lnTo>
                    <a:pt x="196973" y="561392"/>
                  </a:lnTo>
                  <a:lnTo>
                    <a:pt x="241302" y="572303"/>
                  </a:lnTo>
                  <a:lnTo>
                    <a:pt x="288036" y="576071"/>
                  </a:lnTo>
                  <a:lnTo>
                    <a:pt x="334738" y="572303"/>
                  </a:lnTo>
                  <a:lnTo>
                    <a:pt x="379049" y="561392"/>
                  </a:lnTo>
                  <a:lnTo>
                    <a:pt x="420372" y="543931"/>
                  </a:lnTo>
                  <a:lnTo>
                    <a:pt x="458114" y="520513"/>
                  </a:lnTo>
                  <a:lnTo>
                    <a:pt x="491680" y="491728"/>
                  </a:lnTo>
                  <a:lnTo>
                    <a:pt x="520476" y="458169"/>
                  </a:lnTo>
                  <a:lnTo>
                    <a:pt x="543907" y="420428"/>
                  </a:lnTo>
                  <a:lnTo>
                    <a:pt x="561380" y="379098"/>
                  </a:lnTo>
                  <a:lnTo>
                    <a:pt x="572300" y="334769"/>
                  </a:lnTo>
                  <a:lnTo>
                    <a:pt x="576072" y="288036"/>
                  </a:lnTo>
                  <a:lnTo>
                    <a:pt x="572300" y="241333"/>
                  </a:lnTo>
                  <a:lnTo>
                    <a:pt x="561380" y="197022"/>
                  </a:lnTo>
                  <a:lnTo>
                    <a:pt x="543907" y="155699"/>
                  </a:lnTo>
                  <a:lnTo>
                    <a:pt x="520476" y="117957"/>
                  </a:lnTo>
                  <a:lnTo>
                    <a:pt x="491680" y="84391"/>
                  </a:lnTo>
                  <a:lnTo>
                    <a:pt x="458114" y="55595"/>
                  </a:lnTo>
                  <a:lnTo>
                    <a:pt x="420372" y="32164"/>
                  </a:lnTo>
                  <a:lnTo>
                    <a:pt x="379049" y="14691"/>
                  </a:lnTo>
                  <a:lnTo>
                    <a:pt x="334738" y="3771"/>
                  </a:lnTo>
                  <a:lnTo>
                    <a:pt x="288036" y="0"/>
                  </a:lnTo>
                  <a:close/>
                </a:path>
              </a:pathLst>
            </a:custGeom>
            <a:solidFill>
              <a:srgbClr val="92D0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6012180" y="2492883"/>
              <a:ext cx="576580" cy="576580"/>
            </a:xfrm>
            <a:custGeom>
              <a:avLst/>
              <a:gdLst/>
              <a:ahLst/>
              <a:cxnLst/>
              <a:rect l="l" t="t" r="r" b="b"/>
              <a:pathLst>
                <a:path w="576579" h="576580">
                  <a:moveTo>
                    <a:pt x="0" y="288036"/>
                  </a:moveTo>
                  <a:lnTo>
                    <a:pt x="3768" y="241333"/>
                  </a:lnTo>
                  <a:lnTo>
                    <a:pt x="14679" y="197022"/>
                  </a:lnTo>
                  <a:lnTo>
                    <a:pt x="32140" y="155699"/>
                  </a:lnTo>
                  <a:lnTo>
                    <a:pt x="55558" y="117957"/>
                  </a:lnTo>
                  <a:lnTo>
                    <a:pt x="84343" y="84391"/>
                  </a:lnTo>
                  <a:lnTo>
                    <a:pt x="117902" y="55595"/>
                  </a:lnTo>
                  <a:lnTo>
                    <a:pt x="155643" y="32164"/>
                  </a:lnTo>
                  <a:lnTo>
                    <a:pt x="196973" y="14691"/>
                  </a:lnTo>
                  <a:lnTo>
                    <a:pt x="241302" y="3771"/>
                  </a:lnTo>
                  <a:lnTo>
                    <a:pt x="288036" y="0"/>
                  </a:lnTo>
                  <a:lnTo>
                    <a:pt x="334738" y="3771"/>
                  </a:lnTo>
                  <a:lnTo>
                    <a:pt x="379049" y="14691"/>
                  </a:lnTo>
                  <a:lnTo>
                    <a:pt x="420372" y="32164"/>
                  </a:lnTo>
                  <a:lnTo>
                    <a:pt x="458114" y="55595"/>
                  </a:lnTo>
                  <a:lnTo>
                    <a:pt x="491680" y="84391"/>
                  </a:lnTo>
                  <a:lnTo>
                    <a:pt x="520476" y="117957"/>
                  </a:lnTo>
                  <a:lnTo>
                    <a:pt x="543907" y="155699"/>
                  </a:lnTo>
                  <a:lnTo>
                    <a:pt x="561380" y="197022"/>
                  </a:lnTo>
                  <a:lnTo>
                    <a:pt x="572300" y="241333"/>
                  </a:lnTo>
                  <a:lnTo>
                    <a:pt x="576072" y="288036"/>
                  </a:lnTo>
                  <a:lnTo>
                    <a:pt x="572300" y="334769"/>
                  </a:lnTo>
                  <a:lnTo>
                    <a:pt x="561380" y="379098"/>
                  </a:lnTo>
                  <a:lnTo>
                    <a:pt x="543907" y="420428"/>
                  </a:lnTo>
                  <a:lnTo>
                    <a:pt x="520476" y="458169"/>
                  </a:lnTo>
                  <a:lnTo>
                    <a:pt x="491680" y="491728"/>
                  </a:lnTo>
                  <a:lnTo>
                    <a:pt x="458114" y="520513"/>
                  </a:lnTo>
                  <a:lnTo>
                    <a:pt x="420372" y="543931"/>
                  </a:lnTo>
                  <a:lnTo>
                    <a:pt x="379049" y="561392"/>
                  </a:lnTo>
                  <a:lnTo>
                    <a:pt x="334738" y="572303"/>
                  </a:lnTo>
                  <a:lnTo>
                    <a:pt x="288036" y="576071"/>
                  </a:lnTo>
                  <a:lnTo>
                    <a:pt x="241302" y="572303"/>
                  </a:lnTo>
                  <a:lnTo>
                    <a:pt x="196973" y="561392"/>
                  </a:lnTo>
                  <a:lnTo>
                    <a:pt x="155643" y="543931"/>
                  </a:lnTo>
                  <a:lnTo>
                    <a:pt x="117902" y="520513"/>
                  </a:lnTo>
                  <a:lnTo>
                    <a:pt x="84343" y="491728"/>
                  </a:lnTo>
                  <a:lnTo>
                    <a:pt x="55558" y="458169"/>
                  </a:lnTo>
                  <a:lnTo>
                    <a:pt x="32140" y="420428"/>
                  </a:lnTo>
                  <a:lnTo>
                    <a:pt x="14679" y="379098"/>
                  </a:lnTo>
                  <a:lnTo>
                    <a:pt x="3768" y="334769"/>
                  </a:lnTo>
                  <a:lnTo>
                    <a:pt x="0" y="288036"/>
                  </a:lnTo>
                  <a:close/>
                </a:path>
              </a:pathLst>
            </a:custGeom>
            <a:ln w="25399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563874" y="2492883"/>
              <a:ext cx="576580" cy="576580"/>
            </a:xfrm>
            <a:custGeom>
              <a:avLst/>
              <a:gdLst/>
              <a:ahLst/>
              <a:cxnLst/>
              <a:rect l="l" t="t" r="r" b="b"/>
              <a:pathLst>
                <a:path w="576579" h="576580">
                  <a:moveTo>
                    <a:pt x="288036" y="0"/>
                  </a:moveTo>
                  <a:lnTo>
                    <a:pt x="241333" y="3771"/>
                  </a:lnTo>
                  <a:lnTo>
                    <a:pt x="197022" y="14691"/>
                  </a:lnTo>
                  <a:lnTo>
                    <a:pt x="155699" y="32164"/>
                  </a:lnTo>
                  <a:lnTo>
                    <a:pt x="117957" y="55595"/>
                  </a:lnTo>
                  <a:lnTo>
                    <a:pt x="84391" y="84391"/>
                  </a:lnTo>
                  <a:lnTo>
                    <a:pt x="55595" y="117957"/>
                  </a:lnTo>
                  <a:lnTo>
                    <a:pt x="32164" y="155699"/>
                  </a:lnTo>
                  <a:lnTo>
                    <a:pt x="14691" y="197022"/>
                  </a:lnTo>
                  <a:lnTo>
                    <a:pt x="3771" y="241333"/>
                  </a:lnTo>
                  <a:lnTo>
                    <a:pt x="0" y="288036"/>
                  </a:lnTo>
                  <a:lnTo>
                    <a:pt x="3771" y="334769"/>
                  </a:lnTo>
                  <a:lnTo>
                    <a:pt x="14691" y="379098"/>
                  </a:lnTo>
                  <a:lnTo>
                    <a:pt x="32164" y="420428"/>
                  </a:lnTo>
                  <a:lnTo>
                    <a:pt x="55595" y="458169"/>
                  </a:lnTo>
                  <a:lnTo>
                    <a:pt x="84391" y="491728"/>
                  </a:lnTo>
                  <a:lnTo>
                    <a:pt x="117957" y="520513"/>
                  </a:lnTo>
                  <a:lnTo>
                    <a:pt x="155699" y="543931"/>
                  </a:lnTo>
                  <a:lnTo>
                    <a:pt x="197022" y="561392"/>
                  </a:lnTo>
                  <a:lnTo>
                    <a:pt x="241333" y="572303"/>
                  </a:lnTo>
                  <a:lnTo>
                    <a:pt x="288036" y="576071"/>
                  </a:lnTo>
                  <a:lnTo>
                    <a:pt x="334769" y="572303"/>
                  </a:lnTo>
                  <a:lnTo>
                    <a:pt x="379098" y="561392"/>
                  </a:lnTo>
                  <a:lnTo>
                    <a:pt x="420428" y="543931"/>
                  </a:lnTo>
                  <a:lnTo>
                    <a:pt x="458169" y="520513"/>
                  </a:lnTo>
                  <a:lnTo>
                    <a:pt x="491728" y="491728"/>
                  </a:lnTo>
                  <a:lnTo>
                    <a:pt x="520513" y="458169"/>
                  </a:lnTo>
                  <a:lnTo>
                    <a:pt x="543931" y="420428"/>
                  </a:lnTo>
                  <a:lnTo>
                    <a:pt x="561392" y="379098"/>
                  </a:lnTo>
                  <a:lnTo>
                    <a:pt x="572303" y="334769"/>
                  </a:lnTo>
                  <a:lnTo>
                    <a:pt x="576072" y="288036"/>
                  </a:lnTo>
                  <a:lnTo>
                    <a:pt x="572303" y="241333"/>
                  </a:lnTo>
                  <a:lnTo>
                    <a:pt x="561392" y="197022"/>
                  </a:lnTo>
                  <a:lnTo>
                    <a:pt x="543931" y="155699"/>
                  </a:lnTo>
                  <a:lnTo>
                    <a:pt x="520513" y="117957"/>
                  </a:lnTo>
                  <a:lnTo>
                    <a:pt x="491728" y="84391"/>
                  </a:lnTo>
                  <a:lnTo>
                    <a:pt x="458169" y="55595"/>
                  </a:lnTo>
                  <a:lnTo>
                    <a:pt x="420428" y="32164"/>
                  </a:lnTo>
                  <a:lnTo>
                    <a:pt x="379098" y="14691"/>
                  </a:lnTo>
                  <a:lnTo>
                    <a:pt x="334769" y="3771"/>
                  </a:lnTo>
                  <a:lnTo>
                    <a:pt x="288036" y="0"/>
                  </a:lnTo>
                  <a:close/>
                </a:path>
              </a:pathLst>
            </a:custGeom>
            <a:solidFill>
              <a:srgbClr val="92D0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563874" y="2492883"/>
              <a:ext cx="576580" cy="576580"/>
            </a:xfrm>
            <a:custGeom>
              <a:avLst/>
              <a:gdLst/>
              <a:ahLst/>
              <a:cxnLst/>
              <a:rect l="l" t="t" r="r" b="b"/>
              <a:pathLst>
                <a:path w="576579" h="576580">
                  <a:moveTo>
                    <a:pt x="0" y="288036"/>
                  </a:moveTo>
                  <a:lnTo>
                    <a:pt x="3771" y="241333"/>
                  </a:lnTo>
                  <a:lnTo>
                    <a:pt x="14691" y="197022"/>
                  </a:lnTo>
                  <a:lnTo>
                    <a:pt x="32164" y="155699"/>
                  </a:lnTo>
                  <a:lnTo>
                    <a:pt x="55595" y="117957"/>
                  </a:lnTo>
                  <a:lnTo>
                    <a:pt x="84391" y="84391"/>
                  </a:lnTo>
                  <a:lnTo>
                    <a:pt x="117957" y="55595"/>
                  </a:lnTo>
                  <a:lnTo>
                    <a:pt x="155699" y="32164"/>
                  </a:lnTo>
                  <a:lnTo>
                    <a:pt x="197022" y="14691"/>
                  </a:lnTo>
                  <a:lnTo>
                    <a:pt x="241333" y="3771"/>
                  </a:lnTo>
                  <a:lnTo>
                    <a:pt x="288036" y="0"/>
                  </a:lnTo>
                  <a:lnTo>
                    <a:pt x="334769" y="3771"/>
                  </a:lnTo>
                  <a:lnTo>
                    <a:pt x="379098" y="14691"/>
                  </a:lnTo>
                  <a:lnTo>
                    <a:pt x="420428" y="32164"/>
                  </a:lnTo>
                  <a:lnTo>
                    <a:pt x="458169" y="55595"/>
                  </a:lnTo>
                  <a:lnTo>
                    <a:pt x="491728" y="84391"/>
                  </a:lnTo>
                  <a:lnTo>
                    <a:pt x="520513" y="117957"/>
                  </a:lnTo>
                  <a:lnTo>
                    <a:pt x="543931" y="155699"/>
                  </a:lnTo>
                  <a:lnTo>
                    <a:pt x="561392" y="197022"/>
                  </a:lnTo>
                  <a:lnTo>
                    <a:pt x="572303" y="241333"/>
                  </a:lnTo>
                  <a:lnTo>
                    <a:pt x="576072" y="288036"/>
                  </a:lnTo>
                  <a:lnTo>
                    <a:pt x="572303" y="334769"/>
                  </a:lnTo>
                  <a:lnTo>
                    <a:pt x="561392" y="379098"/>
                  </a:lnTo>
                  <a:lnTo>
                    <a:pt x="543931" y="420428"/>
                  </a:lnTo>
                  <a:lnTo>
                    <a:pt x="520513" y="458169"/>
                  </a:lnTo>
                  <a:lnTo>
                    <a:pt x="491728" y="491728"/>
                  </a:lnTo>
                  <a:lnTo>
                    <a:pt x="458169" y="520513"/>
                  </a:lnTo>
                  <a:lnTo>
                    <a:pt x="420428" y="543931"/>
                  </a:lnTo>
                  <a:lnTo>
                    <a:pt x="379098" y="561392"/>
                  </a:lnTo>
                  <a:lnTo>
                    <a:pt x="334769" y="572303"/>
                  </a:lnTo>
                  <a:lnTo>
                    <a:pt x="288036" y="576071"/>
                  </a:lnTo>
                  <a:lnTo>
                    <a:pt x="241333" y="572303"/>
                  </a:lnTo>
                  <a:lnTo>
                    <a:pt x="197022" y="561392"/>
                  </a:lnTo>
                  <a:lnTo>
                    <a:pt x="155699" y="543931"/>
                  </a:lnTo>
                  <a:lnTo>
                    <a:pt x="117957" y="520513"/>
                  </a:lnTo>
                  <a:lnTo>
                    <a:pt x="84391" y="491728"/>
                  </a:lnTo>
                  <a:lnTo>
                    <a:pt x="55595" y="458169"/>
                  </a:lnTo>
                  <a:lnTo>
                    <a:pt x="32164" y="420428"/>
                  </a:lnTo>
                  <a:lnTo>
                    <a:pt x="14691" y="379098"/>
                  </a:lnTo>
                  <a:lnTo>
                    <a:pt x="3771" y="334769"/>
                  </a:lnTo>
                  <a:lnTo>
                    <a:pt x="0" y="288036"/>
                  </a:lnTo>
                  <a:close/>
                </a:path>
              </a:pathLst>
            </a:custGeom>
            <a:ln w="25399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6228207" y="2996946"/>
              <a:ext cx="841375" cy="1366520"/>
            </a:xfrm>
            <a:custGeom>
              <a:avLst/>
              <a:gdLst/>
              <a:ahLst/>
              <a:cxnLst/>
              <a:rect l="l" t="t" r="r" b="b"/>
              <a:pathLst>
                <a:path w="841375" h="1366520">
                  <a:moveTo>
                    <a:pt x="407035" y="0"/>
                  </a:moveTo>
                  <a:lnTo>
                    <a:pt x="0" y="144652"/>
                  </a:lnTo>
                  <a:lnTo>
                    <a:pt x="433959" y="1366011"/>
                  </a:lnTo>
                  <a:lnTo>
                    <a:pt x="841120" y="1221358"/>
                  </a:lnTo>
                  <a:lnTo>
                    <a:pt x="407035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6228207" y="2996946"/>
              <a:ext cx="841375" cy="1366520"/>
            </a:xfrm>
            <a:custGeom>
              <a:avLst/>
              <a:gdLst/>
              <a:ahLst/>
              <a:cxnLst/>
              <a:rect l="l" t="t" r="r" b="b"/>
              <a:pathLst>
                <a:path w="841375" h="1366520">
                  <a:moveTo>
                    <a:pt x="0" y="144652"/>
                  </a:moveTo>
                  <a:lnTo>
                    <a:pt x="407035" y="0"/>
                  </a:lnTo>
                  <a:lnTo>
                    <a:pt x="841120" y="1221358"/>
                  </a:lnTo>
                  <a:lnTo>
                    <a:pt x="433959" y="1366011"/>
                  </a:lnTo>
                  <a:lnTo>
                    <a:pt x="0" y="144652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203829" y="2996946"/>
              <a:ext cx="768985" cy="1365250"/>
            </a:xfrm>
            <a:custGeom>
              <a:avLst/>
              <a:gdLst/>
              <a:ahLst/>
              <a:cxnLst/>
              <a:rect l="l" t="t" r="r" b="b"/>
              <a:pathLst>
                <a:path w="768985" h="1365250">
                  <a:moveTo>
                    <a:pt x="353313" y="0"/>
                  </a:moveTo>
                  <a:lnTo>
                    <a:pt x="0" y="1247012"/>
                  </a:lnTo>
                  <a:lnTo>
                    <a:pt x="415670" y="1364868"/>
                  </a:lnTo>
                  <a:lnTo>
                    <a:pt x="768984" y="117728"/>
                  </a:lnTo>
                  <a:lnTo>
                    <a:pt x="353313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3203829" y="2996946"/>
              <a:ext cx="768985" cy="1365250"/>
            </a:xfrm>
            <a:custGeom>
              <a:avLst/>
              <a:gdLst/>
              <a:ahLst/>
              <a:cxnLst/>
              <a:rect l="l" t="t" r="r" b="b"/>
              <a:pathLst>
                <a:path w="768985" h="1365250">
                  <a:moveTo>
                    <a:pt x="353313" y="0"/>
                  </a:moveTo>
                  <a:lnTo>
                    <a:pt x="768984" y="117728"/>
                  </a:lnTo>
                  <a:lnTo>
                    <a:pt x="415670" y="1364868"/>
                  </a:lnTo>
                  <a:lnTo>
                    <a:pt x="0" y="1247012"/>
                  </a:lnTo>
                  <a:lnTo>
                    <a:pt x="353313" y="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4355973" y="4221098"/>
              <a:ext cx="576580" cy="576580"/>
            </a:xfrm>
            <a:custGeom>
              <a:avLst/>
              <a:gdLst/>
              <a:ahLst/>
              <a:cxnLst/>
              <a:rect l="l" t="t" r="r" b="b"/>
              <a:pathLst>
                <a:path w="576579" h="576579">
                  <a:moveTo>
                    <a:pt x="288036" y="0"/>
                  </a:moveTo>
                  <a:lnTo>
                    <a:pt x="241302" y="3768"/>
                  </a:lnTo>
                  <a:lnTo>
                    <a:pt x="196973" y="14679"/>
                  </a:lnTo>
                  <a:lnTo>
                    <a:pt x="155643" y="32140"/>
                  </a:lnTo>
                  <a:lnTo>
                    <a:pt x="117902" y="55558"/>
                  </a:lnTo>
                  <a:lnTo>
                    <a:pt x="84343" y="84343"/>
                  </a:lnTo>
                  <a:lnTo>
                    <a:pt x="55558" y="117902"/>
                  </a:lnTo>
                  <a:lnTo>
                    <a:pt x="32140" y="155643"/>
                  </a:lnTo>
                  <a:lnTo>
                    <a:pt x="14679" y="196973"/>
                  </a:lnTo>
                  <a:lnTo>
                    <a:pt x="3768" y="241302"/>
                  </a:lnTo>
                  <a:lnTo>
                    <a:pt x="0" y="288036"/>
                  </a:lnTo>
                  <a:lnTo>
                    <a:pt x="3768" y="334738"/>
                  </a:lnTo>
                  <a:lnTo>
                    <a:pt x="14679" y="379049"/>
                  </a:lnTo>
                  <a:lnTo>
                    <a:pt x="32140" y="420372"/>
                  </a:lnTo>
                  <a:lnTo>
                    <a:pt x="55558" y="458114"/>
                  </a:lnTo>
                  <a:lnTo>
                    <a:pt x="84343" y="491680"/>
                  </a:lnTo>
                  <a:lnTo>
                    <a:pt x="117902" y="520476"/>
                  </a:lnTo>
                  <a:lnTo>
                    <a:pt x="155643" y="543907"/>
                  </a:lnTo>
                  <a:lnTo>
                    <a:pt x="196973" y="561380"/>
                  </a:lnTo>
                  <a:lnTo>
                    <a:pt x="241302" y="572300"/>
                  </a:lnTo>
                  <a:lnTo>
                    <a:pt x="288036" y="576071"/>
                  </a:lnTo>
                  <a:lnTo>
                    <a:pt x="334769" y="572300"/>
                  </a:lnTo>
                  <a:lnTo>
                    <a:pt x="379098" y="561380"/>
                  </a:lnTo>
                  <a:lnTo>
                    <a:pt x="420428" y="543907"/>
                  </a:lnTo>
                  <a:lnTo>
                    <a:pt x="458169" y="520476"/>
                  </a:lnTo>
                  <a:lnTo>
                    <a:pt x="491728" y="491680"/>
                  </a:lnTo>
                  <a:lnTo>
                    <a:pt x="520513" y="458114"/>
                  </a:lnTo>
                  <a:lnTo>
                    <a:pt x="543931" y="420372"/>
                  </a:lnTo>
                  <a:lnTo>
                    <a:pt x="561392" y="379049"/>
                  </a:lnTo>
                  <a:lnTo>
                    <a:pt x="572303" y="334738"/>
                  </a:lnTo>
                  <a:lnTo>
                    <a:pt x="576072" y="288036"/>
                  </a:lnTo>
                  <a:lnTo>
                    <a:pt x="572303" y="241302"/>
                  </a:lnTo>
                  <a:lnTo>
                    <a:pt x="561392" y="196973"/>
                  </a:lnTo>
                  <a:lnTo>
                    <a:pt x="543931" y="155643"/>
                  </a:lnTo>
                  <a:lnTo>
                    <a:pt x="520513" y="117902"/>
                  </a:lnTo>
                  <a:lnTo>
                    <a:pt x="491728" y="84343"/>
                  </a:lnTo>
                  <a:lnTo>
                    <a:pt x="458169" y="55558"/>
                  </a:lnTo>
                  <a:lnTo>
                    <a:pt x="420428" y="32140"/>
                  </a:lnTo>
                  <a:lnTo>
                    <a:pt x="379098" y="14679"/>
                  </a:lnTo>
                  <a:lnTo>
                    <a:pt x="334769" y="3768"/>
                  </a:lnTo>
                  <a:lnTo>
                    <a:pt x="288036" y="0"/>
                  </a:lnTo>
                  <a:close/>
                </a:path>
              </a:pathLst>
            </a:custGeom>
            <a:solidFill>
              <a:srgbClr val="92D0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4355973" y="4221098"/>
              <a:ext cx="576580" cy="576580"/>
            </a:xfrm>
            <a:custGeom>
              <a:avLst/>
              <a:gdLst/>
              <a:ahLst/>
              <a:cxnLst/>
              <a:rect l="l" t="t" r="r" b="b"/>
              <a:pathLst>
                <a:path w="576579" h="576579">
                  <a:moveTo>
                    <a:pt x="0" y="288036"/>
                  </a:moveTo>
                  <a:lnTo>
                    <a:pt x="3768" y="241302"/>
                  </a:lnTo>
                  <a:lnTo>
                    <a:pt x="14679" y="196973"/>
                  </a:lnTo>
                  <a:lnTo>
                    <a:pt x="32140" y="155643"/>
                  </a:lnTo>
                  <a:lnTo>
                    <a:pt x="55558" y="117902"/>
                  </a:lnTo>
                  <a:lnTo>
                    <a:pt x="84343" y="84343"/>
                  </a:lnTo>
                  <a:lnTo>
                    <a:pt x="117902" y="55558"/>
                  </a:lnTo>
                  <a:lnTo>
                    <a:pt x="155643" y="32140"/>
                  </a:lnTo>
                  <a:lnTo>
                    <a:pt x="196973" y="14679"/>
                  </a:lnTo>
                  <a:lnTo>
                    <a:pt x="241302" y="3768"/>
                  </a:lnTo>
                  <a:lnTo>
                    <a:pt x="288036" y="0"/>
                  </a:lnTo>
                  <a:lnTo>
                    <a:pt x="334769" y="3768"/>
                  </a:lnTo>
                  <a:lnTo>
                    <a:pt x="379098" y="14679"/>
                  </a:lnTo>
                  <a:lnTo>
                    <a:pt x="420428" y="32140"/>
                  </a:lnTo>
                  <a:lnTo>
                    <a:pt x="458169" y="55558"/>
                  </a:lnTo>
                  <a:lnTo>
                    <a:pt x="491728" y="84343"/>
                  </a:lnTo>
                  <a:lnTo>
                    <a:pt x="520513" y="117902"/>
                  </a:lnTo>
                  <a:lnTo>
                    <a:pt x="543931" y="155643"/>
                  </a:lnTo>
                  <a:lnTo>
                    <a:pt x="561392" y="196973"/>
                  </a:lnTo>
                  <a:lnTo>
                    <a:pt x="572303" y="241302"/>
                  </a:lnTo>
                  <a:lnTo>
                    <a:pt x="576072" y="288036"/>
                  </a:lnTo>
                  <a:lnTo>
                    <a:pt x="572303" y="334738"/>
                  </a:lnTo>
                  <a:lnTo>
                    <a:pt x="561392" y="379049"/>
                  </a:lnTo>
                  <a:lnTo>
                    <a:pt x="543931" y="420372"/>
                  </a:lnTo>
                  <a:lnTo>
                    <a:pt x="520513" y="458114"/>
                  </a:lnTo>
                  <a:lnTo>
                    <a:pt x="491728" y="491680"/>
                  </a:lnTo>
                  <a:lnTo>
                    <a:pt x="458169" y="520476"/>
                  </a:lnTo>
                  <a:lnTo>
                    <a:pt x="420428" y="543907"/>
                  </a:lnTo>
                  <a:lnTo>
                    <a:pt x="379098" y="561380"/>
                  </a:lnTo>
                  <a:lnTo>
                    <a:pt x="334769" y="572300"/>
                  </a:lnTo>
                  <a:lnTo>
                    <a:pt x="288036" y="576071"/>
                  </a:lnTo>
                  <a:lnTo>
                    <a:pt x="241302" y="572300"/>
                  </a:lnTo>
                  <a:lnTo>
                    <a:pt x="196973" y="561380"/>
                  </a:lnTo>
                  <a:lnTo>
                    <a:pt x="155643" y="543907"/>
                  </a:lnTo>
                  <a:lnTo>
                    <a:pt x="117902" y="520476"/>
                  </a:lnTo>
                  <a:lnTo>
                    <a:pt x="84343" y="491680"/>
                  </a:lnTo>
                  <a:lnTo>
                    <a:pt x="55558" y="458114"/>
                  </a:lnTo>
                  <a:lnTo>
                    <a:pt x="32140" y="420372"/>
                  </a:lnTo>
                  <a:lnTo>
                    <a:pt x="14679" y="379049"/>
                  </a:lnTo>
                  <a:lnTo>
                    <a:pt x="3768" y="334738"/>
                  </a:lnTo>
                  <a:lnTo>
                    <a:pt x="0" y="28803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5364099" y="4221098"/>
              <a:ext cx="576580" cy="576580"/>
            </a:xfrm>
            <a:custGeom>
              <a:avLst/>
              <a:gdLst/>
              <a:ahLst/>
              <a:cxnLst/>
              <a:rect l="l" t="t" r="r" b="b"/>
              <a:pathLst>
                <a:path w="576579" h="576579">
                  <a:moveTo>
                    <a:pt x="288036" y="0"/>
                  </a:moveTo>
                  <a:lnTo>
                    <a:pt x="241302" y="3768"/>
                  </a:lnTo>
                  <a:lnTo>
                    <a:pt x="196973" y="14679"/>
                  </a:lnTo>
                  <a:lnTo>
                    <a:pt x="155643" y="32140"/>
                  </a:lnTo>
                  <a:lnTo>
                    <a:pt x="117902" y="55558"/>
                  </a:lnTo>
                  <a:lnTo>
                    <a:pt x="84343" y="84343"/>
                  </a:lnTo>
                  <a:lnTo>
                    <a:pt x="55558" y="117902"/>
                  </a:lnTo>
                  <a:lnTo>
                    <a:pt x="32140" y="155643"/>
                  </a:lnTo>
                  <a:lnTo>
                    <a:pt x="14679" y="196973"/>
                  </a:lnTo>
                  <a:lnTo>
                    <a:pt x="3768" y="241302"/>
                  </a:lnTo>
                  <a:lnTo>
                    <a:pt x="0" y="288036"/>
                  </a:lnTo>
                  <a:lnTo>
                    <a:pt x="3768" y="334738"/>
                  </a:lnTo>
                  <a:lnTo>
                    <a:pt x="14679" y="379049"/>
                  </a:lnTo>
                  <a:lnTo>
                    <a:pt x="32140" y="420372"/>
                  </a:lnTo>
                  <a:lnTo>
                    <a:pt x="55558" y="458114"/>
                  </a:lnTo>
                  <a:lnTo>
                    <a:pt x="84343" y="491680"/>
                  </a:lnTo>
                  <a:lnTo>
                    <a:pt x="117902" y="520476"/>
                  </a:lnTo>
                  <a:lnTo>
                    <a:pt x="155643" y="543907"/>
                  </a:lnTo>
                  <a:lnTo>
                    <a:pt x="196973" y="561380"/>
                  </a:lnTo>
                  <a:lnTo>
                    <a:pt x="241302" y="572300"/>
                  </a:lnTo>
                  <a:lnTo>
                    <a:pt x="288036" y="576071"/>
                  </a:lnTo>
                  <a:lnTo>
                    <a:pt x="334738" y="572300"/>
                  </a:lnTo>
                  <a:lnTo>
                    <a:pt x="379049" y="561380"/>
                  </a:lnTo>
                  <a:lnTo>
                    <a:pt x="420372" y="543907"/>
                  </a:lnTo>
                  <a:lnTo>
                    <a:pt x="458114" y="520476"/>
                  </a:lnTo>
                  <a:lnTo>
                    <a:pt x="491680" y="491680"/>
                  </a:lnTo>
                  <a:lnTo>
                    <a:pt x="520476" y="458114"/>
                  </a:lnTo>
                  <a:lnTo>
                    <a:pt x="543907" y="420372"/>
                  </a:lnTo>
                  <a:lnTo>
                    <a:pt x="561380" y="379049"/>
                  </a:lnTo>
                  <a:lnTo>
                    <a:pt x="572300" y="334738"/>
                  </a:lnTo>
                  <a:lnTo>
                    <a:pt x="576072" y="288036"/>
                  </a:lnTo>
                  <a:lnTo>
                    <a:pt x="572300" y="241302"/>
                  </a:lnTo>
                  <a:lnTo>
                    <a:pt x="561380" y="196973"/>
                  </a:lnTo>
                  <a:lnTo>
                    <a:pt x="543907" y="155643"/>
                  </a:lnTo>
                  <a:lnTo>
                    <a:pt x="520476" y="117902"/>
                  </a:lnTo>
                  <a:lnTo>
                    <a:pt x="491680" y="84343"/>
                  </a:lnTo>
                  <a:lnTo>
                    <a:pt x="458114" y="55558"/>
                  </a:lnTo>
                  <a:lnTo>
                    <a:pt x="420372" y="32140"/>
                  </a:lnTo>
                  <a:lnTo>
                    <a:pt x="379049" y="14679"/>
                  </a:lnTo>
                  <a:lnTo>
                    <a:pt x="334738" y="3768"/>
                  </a:lnTo>
                  <a:lnTo>
                    <a:pt x="288036" y="0"/>
                  </a:lnTo>
                  <a:close/>
                </a:path>
              </a:pathLst>
            </a:custGeom>
            <a:solidFill>
              <a:srgbClr val="92D0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5364099" y="4221098"/>
              <a:ext cx="576580" cy="576580"/>
            </a:xfrm>
            <a:custGeom>
              <a:avLst/>
              <a:gdLst/>
              <a:ahLst/>
              <a:cxnLst/>
              <a:rect l="l" t="t" r="r" b="b"/>
              <a:pathLst>
                <a:path w="576579" h="576579">
                  <a:moveTo>
                    <a:pt x="0" y="288036"/>
                  </a:moveTo>
                  <a:lnTo>
                    <a:pt x="3768" y="241302"/>
                  </a:lnTo>
                  <a:lnTo>
                    <a:pt x="14679" y="196973"/>
                  </a:lnTo>
                  <a:lnTo>
                    <a:pt x="32140" y="155643"/>
                  </a:lnTo>
                  <a:lnTo>
                    <a:pt x="55558" y="117902"/>
                  </a:lnTo>
                  <a:lnTo>
                    <a:pt x="84343" y="84343"/>
                  </a:lnTo>
                  <a:lnTo>
                    <a:pt x="117902" y="55558"/>
                  </a:lnTo>
                  <a:lnTo>
                    <a:pt x="155643" y="32140"/>
                  </a:lnTo>
                  <a:lnTo>
                    <a:pt x="196973" y="14679"/>
                  </a:lnTo>
                  <a:lnTo>
                    <a:pt x="241302" y="3768"/>
                  </a:lnTo>
                  <a:lnTo>
                    <a:pt x="288036" y="0"/>
                  </a:lnTo>
                  <a:lnTo>
                    <a:pt x="334738" y="3768"/>
                  </a:lnTo>
                  <a:lnTo>
                    <a:pt x="379049" y="14679"/>
                  </a:lnTo>
                  <a:lnTo>
                    <a:pt x="420372" y="32140"/>
                  </a:lnTo>
                  <a:lnTo>
                    <a:pt x="458114" y="55558"/>
                  </a:lnTo>
                  <a:lnTo>
                    <a:pt x="491680" y="84343"/>
                  </a:lnTo>
                  <a:lnTo>
                    <a:pt x="520476" y="117902"/>
                  </a:lnTo>
                  <a:lnTo>
                    <a:pt x="543907" y="155643"/>
                  </a:lnTo>
                  <a:lnTo>
                    <a:pt x="561380" y="196973"/>
                  </a:lnTo>
                  <a:lnTo>
                    <a:pt x="572300" y="241302"/>
                  </a:lnTo>
                  <a:lnTo>
                    <a:pt x="576072" y="288036"/>
                  </a:lnTo>
                  <a:lnTo>
                    <a:pt x="572300" y="334738"/>
                  </a:lnTo>
                  <a:lnTo>
                    <a:pt x="561380" y="379049"/>
                  </a:lnTo>
                  <a:lnTo>
                    <a:pt x="543907" y="420372"/>
                  </a:lnTo>
                  <a:lnTo>
                    <a:pt x="520476" y="458114"/>
                  </a:lnTo>
                  <a:lnTo>
                    <a:pt x="491680" y="491680"/>
                  </a:lnTo>
                  <a:lnTo>
                    <a:pt x="458114" y="520476"/>
                  </a:lnTo>
                  <a:lnTo>
                    <a:pt x="420372" y="543907"/>
                  </a:lnTo>
                  <a:lnTo>
                    <a:pt x="379049" y="561380"/>
                  </a:lnTo>
                  <a:lnTo>
                    <a:pt x="334738" y="572300"/>
                  </a:lnTo>
                  <a:lnTo>
                    <a:pt x="288036" y="576071"/>
                  </a:lnTo>
                  <a:lnTo>
                    <a:pt x="241302" y="572300"/>
                  </a:lnTo>
                  <a:lnTo>
                    <a:pt x="196973" y="561380"/>
                  </a:lnTo>
                  <a:lnTo>
                    <a:pt x="155643" y="543907"/>
                  </a:lnTo>
                  <a:lnTo>
                    <a:pt x="117902" y="520476"/>
                  </a:lnTo>
                  <a:lnTo>
                    <a:pt x="84343" y="491680"/>
                  </a:lnTo>
                  <a:lnTo>
                    <a:pt x="55558" y="458114"/>
                  </a:lnTo>
                  <a:lnTo>
                    <a:pt x="32140" y="420372"/>
                  </a:lnTo>
                  <a:lnTo>
                    <a:pt x="14679" y="379049"/>
                  </a:lnTo>
                  <a:lnTo>
                    <a:pt x="3768" y="334738"/>
                  </a:lnTo>
                  <a:lnTo>
                    <a:pt x="0" y="28803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4283964" y="4797132"/>
              <a:ext cx="584200" cy="1328420"/>
            </a:xfrm>
            <a:custGeom>
              <a:avLst/>
              <a:gdLst/>
              <a:ahLst/>
              <a:cxnLst/>
              <a:rect l="l" t="t" r="r" b="b"/>
              <a:pathLst>
                <a:path w="584200" h="1328420">
                  <a:moveTo>
                    <a:pt x="583730" y="0"/>
                  </a:moveTo>
                  <a:lnTo>
                    <a:pt x="0" y="0"/>
                  </a:lnTo>
                  <a:lnTo>
                    <a:pt x="0" y="1328039"/>
                  </a:lnTo>
                  <a:lnTo>
                    <a:pt x="583730" y="1328039"/>
                  </a:lnTo>
                  <a:lnTo>
                    <a:pt x="58373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4283964" y="4797132"/>
              <a:ext cx="584200" cy="1328420"/>
            </a:xfrm>
            <a:custGeom>
              <a:avLst/>
              <a:gdLst/>
              <a:ahLst/>
              <a:cxnLst/>
              <a:rect l="l" t="t" r="r" b="b"/>
              <a:pathLst>
                <a:path w="584200" h="1328420">
                  <a:moveTo>
                    <a:pt x="0" y="1328039"/>
                  </a:moveTo>
                  <a:lnTo>
                    <a:pt x="583730" y="1328039"/>
                  </a:lnTo>
                  <a:lnTo>
                    <a:pt x="583730" y="0"/>
                  </a:lnTo>
                  <a:lnTo>
                    <a:pt x="0" y="0"/>
                  </a:lnTo>
                  <a:lnTo>
                    <a:pt x="0" y="1328039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5364099" y="4797132"/>
              <a:ext cx="584200" cy="1328420"/>
            </a:xfrm>
            <a:custGeom>
              <a:avLst/>
              <a:gdLst/>
              <a:ahLst/>
              <a:cxnLst/>
              <a:rect l="l" t="t" r="r" b="b"/>
              <a:pathLst>
                <a:path w="584200" h="1328420">
                  <a:moveTo>
                    <a:pt x="583730" y="0"/>
                  </a:moveTo>
                  <a:lnTo>
                    <a:pt x="0" y="0"/>
                  </a:lnTo>
                  <a:lnTo>
                    <a:pt x="0" y="1328039"/>
                  </a:lnTo>
                  <a:lnTo>
                    <a:pt x="583730" y="1328039"/>
                  </a:lnTo>
                  <a:lnTo>
                    <a:pt x="58373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5364099" y="4797132"/>
              <a:ext cx="584200" cy="1328420"/>
            </a:xfrm>
            <a:custGeom>
              <a:avLst/>
              <a:gdLst/>
              <a:ahLst/>
              <a:cxnLst/>
              <a:rect l="l" t="t" r="r" b="b"/>
              <a:pathLst>
                <a:path w="584200" h="1328420">
                  <a:moveTo>
                    <a:pt x="0" y="1328039"/>
                  </a:moveTo>
                  <a:lnTo>
                    <a:pt x="583730" y="1328039"/>
                  </a:lnTo>
                  <a:lnTo>
                    <a:pt x="583730" y="0"/>
                  </a:lnTo>
                  <a:lnTo>
                    <a:pt x="0" y="0"/>
                  </a:lnTo>
                  <a:lnTo>
                    <a:pt x="0" y="1328039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7" name="object 27"/>
          <p:cNvGrpSpPr/>
          <p:nvPr/>
        </p:nvGrpSpPr>
        <p:grpSpPr>
          <a:xfrm>
            <a:off x="4631309" y="1112011"/>
            <a:ext cx="457834" cy="457834"/>
            <a:chOff x="4631309" y="1112011"/>
            <a:chExt cx="457834" cy="457834"/>
          </a:xfrm>
        </p:grpSpPr>
        <p:sp>
          <p:nvSpPr>
            <p:cNvPr id="28" name="object 28"/>
            <p:cNvSpPr/>
            <p:nvPr/>
          </p:nvSpPr>
          <p:spPr>
            <a:xfrm>
              <a:off x="4644009" y="1124711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4">
                  <a:moveTo>
                    <a:pt x="216026" y="0"/>
                  </a:moveTo>
                  <a:lnTo>
                    <a:pt x="166511" y="5708"/>
                  </a:lnTo>
                  <a:lnTo>
                    <a:pt x="121048" y="21966"/>
                  </a:lnTo>
                  <a:lnTo>
                    <a:pt x="80936" y="47476"/>
                  </a:lnTo>
                  <a:lnTo>
                    <a:pt x="47476" y="80936"/>
                  </a:lnTo>
                  <a:lnTo>
                    <a:pt x="21966" y="121048"/>
                  </a:lnTo>
                  <a:lnTo>
                    <a:pt x="5708" y="166511"/>
                  </a:lnTo>
                  <a:lnTo>
                    <a:pt x="0" y="216026"/>
                  </a:lnTo>
                  <a:lnTo>
                    <a:pt x="5708" y="265582"/>
                  </a:lnTo>
                  <a:lnTo>
                    <a:pt x="21966" y="311061"/>
                  </a:lnTo>
                  <a:lnTo>
                    <a:pt x="47476" y="351170"/>
                  </a:lnTo>
                  <a:lnTo>
                    <a:pt x="80936" y="384617"/>
                  </a:lnTo>
                  <a:lnTo>
                    <a:pt x="121048" y="410109"/>
                  </a:lnTo>
                  <a:lnTo>
                    <a:pt x="166511" y="426352"/>
                  </a:lnTo>
                  <a:lnTo>
                    <a:pt x="216026" y="432053"/>
                  </a:lnTo>
                  <a:lnTo>
                    <a:pt x="265542" y="426352"/>
                  </a:lnTo>
                  <a:lnTo>
                    <a:pt x="311005" y="410109"/>
                  </a:lnTo>
                  <a:lnTo>
                    <a:pt x="351117" y="384617"/>
                  </a:lnTo>
                  <a:lnTo>
                    <a:pt x="384577" y="351170"/>
                  </a:lnTo>
                  <a:lnTo>
                    <a:pt x="410087" y="311061"/>
                  </a:lnTo>
                  <a:lnTo>
                    <a:pt x="426345" y="265582"/>
                  </a:lnTo>
                  <a:lnTo>
                    <a:pt x="432053" y="216026"/>
                  </a:lnTo>
                  <a:lnTo>
                    <a:pt x="426345" y="166511"/>
                  </a:lnTo>
                  <a:lnTo>
                    <a:pt x="410087" y="121048"/>
                  </a:lnTo>
                  <a:lnTo>
                    <a:pt x="384577" y="80936"/>
                  </a:lnTo>
                  <a:lnTo>
                    <a:pt x="351117" y="47476"/>
                  </a:lnTo>
                  <a:lnTo>
                    <a:pt x="311005" y="21966"/>
                  </a:lnTo>
                  <a:lnTo>
                    <a:pt x="265542" y="5708"/>
                  </a:lnTo>
                  <a:lnTo>
                    <a:pt x="216026" y="0"/>
                  </a:lnTo>
                  <a:close/>
                </a:path>
              </a:pathLst>
            </a:custGeom>
            <a:solidFill>
              <a:srgbClr val="92D0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4644009" y="1124711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4">
                  <a:moveTo>
                    <a:pt x="0" y="216026"/>
                  </a:moveTo>
                  <a:lnTo>
                    <a:pt x="5708" y="166511"/>
                  </a:lnTo>
                  <a:lnTo>
                    <a:pt x="21966" y="121048"/>
                  </a:lnTo>
                  <a:lnTo>
                    <a:pt x="47476" y="80936"/>
                  </a:lnTo>
                  <a:lnTo>
                    <a:pt x="80936" y="47476"/>
                  </a:lnTo>
                  <a:lnTo>
                    <a:pt x="121048" y="21966"/>
                  </a:lnTo>
                  <a:lnTo>
                    <a:pt x="166511" y="5708"/>
                  </a:lnTo>
                  <a:lnTo>
                    <a:pt x="216026" y="0"/>
                  </a:lnTo>
                  <a:lnTo>
                    <a:pt x="265542" y="5708"/>
                  </a:lnTo>
                  <a:lnTo>
                    <a:pt x="311005" y="21966"/>
                  </a:lnTo>
                  <a:lnTo>
                    <a:pt x="351117" y="47476"/>
                  </a:lnTo>
                  <a:lnTo>
                    <a:pt x="384577" y="80936"/>
                  </a:lnTo>
                  <a:lnTo>
                    <a:pt x="410087" y="121048"/>
                  </a:lnTo>
                  <a:lnTo>
                    <a:pt x="426345" y="166511"/>
                  </a:lnTo>
                  <a:lnTo>
                    <a:pt x="432053" y="216026"/>
                  </a:lnTo>
                  <a:lnTo>
                    <a:pt x="426345" y="265582"/>
                  </a:lnTo>
                  <a:lnTo>
                    <a:pt x="410087" y="311061"/>
                  </a:lnTo>
                  <a:lnTo>
                    <a:pt x="384577" y="351170"/>
                  </a:lnTo>
                  <a:lnTo>
                    <a:pt x="351117" y="384617"/>
                  </a:lnTo>
                  <a:lnTo>
                    <a:pt x="311005" y="410109"/>
                  </a:lnTo>
                  <a:lnTo>
                    <a:pt x="265542" y="426352"/>
                  </a:lnTo>
                  <a:lnTo>
                    <a:pt x="216026" y="432053"/>
                  </a:lnTo>
                  <a:lnTo>
                    <a:pt x="166511" y="426352"/>
                  </a:lnTo>
                  <a:lnTo>
                    <a:pt x="121048" y="410109"/>
                  </a:lnTo>
                  <a:lnTo>
                    <a:pt x="80936" y="384617"/>
                  </a:lnTo>
                  <a:lnTo>
                    <a:pt x="47476" y="351170"/>
                  </a:lnTo>
                  <a:lnTo>
                    <a:pt x="21966" y="311061"/>
                  </a:lnTo>
                  <a:lnTo>
                    <a:pt x="5708" y="265582"/>
                  </a:lnTo>
                  <a:lnTo>
                    <a:pt x="0" y="21602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0" name="object 30"/>
          <p:cNvGrpSpPr/>
          <p:nvPr/>
        </p:nvGrpSpPr>
        <p:grpSpPr>
          <a:xfrm>
            <a:off x="5135371" y="1112011"/>
            <a:ext cx="457834" cy="457834"/>
            <a:chOff x="5135371" y="1112011"/>
            <a:chExt cx="457834" cy="457834"/>
          </a:xfrm>
        </p:grpSpPr>
        <p:sp>
          <p:nvSpPr>
            <p:cNvPr id="31" name="object 31"/>
            <p:cNvSpPr/>
            <p:nvPr/>
          </p:nvSpPr>
          <p:spPr>
            <a:xfrm>
              <a:off x="5148071" y="1124711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4">
                  <a:moveTo>
                    <a:pt x="216026" y="0"/>
                  </a:moveTo>
                  <a:lnTo>
                    <a:pt x="166471" y="5708"/>
                  </a:lnTo>
                  <a:lnTo>
                    <a:pt x="120992" y="21966"/>
                  </a:lnTo>
                  <a:lnTo>
                    <a:pt x="80883" y="47476"/>
                  </a:lnTo>
                  <a:lnTo>
                    <a:pt x="47436" y="80936"/>
                  </a:lnTo>
                  <a:lnTo>
                    <a:pt x="21944" y="121048"/>
                  </a:lnTo>
                  <a:lnTo>
                    <a:pt x="5701" y="166511"/>
                  </a:lnTo>
                  <a:lnTo>
                    <a:pt x="0" y="216026"/>
                  </a:lnTo>
                  <a:lnTo>
                    <a:pt x="5701" y="265582"/>
                  </a:lnTo>
                  <a:lnTo>
                    <a:pt x="21944" y="311061"/>
                  </a:lnTo>
                  <a:lnTo>
                    <a:pt x="47436" y="351170"/>
                  </a:lnTo>
                  <a:lnTo>
                    <a:pt x="80883" y="384617"/>
                  </a:lnTo>
                  <a:lnTo>
                    <a:pt x="120992" y="410109"/>
                  </a:lnTo>
                  <a:lnTo>
                    <a:pt x="166471" y="426352"/>
                  </a:lnTo>
                  <a:lnTo>
                    <a:pt x="216026" y="432053"/>
                  </a:lnTo>
                  <a:lnTo>
                    <a:pt x="265542" y="426352"/>
                  </a:lnTo>
                  <a:lnTo>
                    <a:pt x="311005" y="410109"/>
                  </a:lnTo>
                  <a:lnTo>
                    <a:pt x="351117" y="384617"/>
                  </a:lnTo>
                  <a:lnTo>
                    <a:pt x="384577" y="351170"/>
                  </a:lnTo>
                  <a:lnTo>
                    <a:pt x="410087" y="311061"/>
                  </a:lnTo>
                  <a:lnTo>
                    <a:pt x="426345" y="265582"/>
                  </a:lnTo>
                  <a:lnTo>
                    <a:pt x="432053" y="216026"/>
                  </a:lnTo>
                  <a:lnTo>
                    <a:pt x="426345" y="166511"/>
                  </a:lnTo>
                  <a:lnTo>
                    <a:pt x="410087" y="121048"/>
                  </a:lnTo>
                  <a:lnTo>
                    <a:pt x="384577" y="80936"/>
                  </a:lnTo>
                  <a:lnTo>
                    <a:pt x="351117" y="47476"/>
                  </a:lnTo>
                  <a:lnTo>
                    <a:pt x="311005" y="21966"/>
                  </a:lnTo>
                  <a:lnTo>
                    <a:pt x="265542" y="5708"/>
                  </a:lnTo>
                  <a:lnTo>
                    <a:pt x="216026" y="0"/>
                  </a:lnTo>
                  <a:close/>
                </a:path>
              </a:pathLst>
            </a:custGeom>
            <a:solidFill>
              <a:srgbClr val="92D0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5148071" y="1124711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4">
                  <a:moveTo>
                    <a:pt x="0" y="216026"/>
                  </a:moveTo>
                  <a:lnTo>
                    <a:pt x="5701" y="166511"/>
                  </a:lnTo>
                  <a:lnTo>
                    <a:pt x="21944" y="121048"/>
                  </a:lnTo>
                  <a:lnTo>
                    <a:pt x="47436" y="80936"/>
                  </a:lnTo>
                  <a:lnTo>
                    <a:pt x="80883" y="47476"/>
                  </a:lnTo>
                  <a:lnTo>
                    <a:pt x="120992" y="21966"/>
                  </a:lnTo>
                  <a:lnTo>
                    <a:pt x="166471" y="5708"/>
                  </a:lnTo>
                  <a:lnTo>
                    <a:pt x="216026" y="0"/>
                  </a:lnTo>
                  <a:lnTo>
                    <a:pt x="265542" y="5708"/>
                  </a:lnTo>
                  <a:lnTo>
                    <a:pt x="311005" y="21966"/>
                  </a:lnTo>
                  <a:lnTo>
                    <a:pt x="351117" y="47476"/>
                  </a:lnTo>
                  <a:lnTo>
                    <a:pt x="384577" y="80936"/>
                  </a:lnTo>
                  <a:lnTo>
                    <a:pt x="410087" y="121048"/>
                  </a:lnTo>
                  <a:lnTo>
                    <a:pt x="426345" y="166511"/>
                  </a:lnTo>
                  <a:lnTo>
                    <a:pt x="432053" y="216026"/>
                  </a:lnTo>
                  <a:lnTo>
                    <a:pt x="426345" y="265582"/>
                  </a:lnTo>
                  <a:lnTo>
                    <a:pt x="410087" y="311061"/>
                  </a:lnTo>
                  <a:lnTo>
                    <a:pt x="384577" y="351170"/>
                  </a:lnTo>
                  <a:lnTo>
                    <a:pt x="351117" y="384617"/>
                  </a:lnTo>
                  <a:lnTo>
                    <a:pt x="311005" y="410109"/>
                  </a:lnTo>
                  <a:lnTo>
                    <a:pt x="265542" y="426352"/>
                  </a:lnTo>
                  <a:lnTo>
                    <a:pt x="216026" y="432053"/>
                  </a:lnTo>
                  <a:lnTo>
                    <a:pt x="166471" y="426352"/>
                  </a:lnTo>
                  <a:lnTo>
                    <a:pt x="120992" y="410109"/>
                  </a:lnTo>
                  <a:lnTo>
                    <a:pt x="80883" y="384617"/>
                  </a:lnTo>
                  <a:lnTo>
                    <a:pt x="47436" y="351170"/>
                  </a:lnTo>
                  <a:lnTo>
                    <a:pt x="21944" y="311061"/>
                  </a:lnTo>
                  <a:lnTo>
                    <a:pt x="5701" y="265582"/>
                  </a:lnTo>
                  <a:lnTo>
                    <a:pt x="0" y="21602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3" name="object 33"/>
          <p:cNvGrpSpPr/>
          <p:nvPr/>
        </p:nvGrpSpPr>
        <p:grpSpPr>
          <a:xfrm>
            <a:off x="4775327" y="1688083"/>
            <a:ext cx="680085" cy="224790"/>
            <a:chOff x="4775327" y="1688083"/>
            <a:chExt cx="680085" cy="224790"/>
          </a:xfrm>
        </p:grpSpPr>
        <p:sp>
          <p:nvSpPr>
            <p:cNvPr id="34" name="object 34"/>
            <p:cNvSpPr/>
            <p:nvPr/>
          </p:nvSpPr>
          <p:spPr>
            <a:xfrm>
              <a:off x="4788027" y="1700783"/>
              <a:ext cx="654685" cy="199390"/>
            </a:xfrm>
            <a:custGeom>
              <a:avLst/>
              <a:gdLst/>
              <a:ahLst/>
              <a:cxnLst/>
              <a:rect l="l" t="t" r="r" b="b"/>
              <a:pathLst>
                <a:path w="654685" h="199389">
                  <a:moveTo>
                    <a:pt x="654176" y="0"/>
                  </a:moveTo>
                  <a:lnTo>
                    <a:pt x="0" y="0"/>
                  </a:lnTo>
                  <a:lnTo>
                    <a:pt x="327151" y="199136"/>
                  </a:lnTo>
                  <a:lnTo>
                    <a:pt x="654176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4788027" y="1700783"/>
              <a:ext cx="654685" cy="199390"/>
            </a:xfrm>
            <a:custGeom>
              <a:avLst/>
              <a:gdLst/>
              <a:ahLst/>
              <a:cxnLst/>
              <a:rect l="l" t="t" r="r" b="b"/>
              <a:pathLst>
                <a:path w="654685" h="199389">
                  <a:moveTo>
                    <a:pt x="654176" y="0"/>
                  </a:moveTo>
                  <a:lnTo>
                    <a:pt x="327151" y="199136"/>
                  </a:lnTo>
                  <a:lnTo>
                    <a:pt x="0" y="0"/>
                  </a:lnTo>
                  <a:lnTo>
                    <a:pt x="654176" y="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6" name="object 36"/>
          <p:cNvGrpSpPr/>
          <p:nvPr/>
        </p:nvGrpSpPr>
        <p:grpSpPr>
          <a:xfrm>
            <a:off x="3983228" y="0"/>
            <a:ext cx="2113915" cy="862330"/>
            <a:chOff x="3983228" y="0"/>
            <a:chExt cx="2113915" cy="862330"/>
          </a:xfrm>
        </p:grpSpPr>
        <p:sp>
          <p:nvSpPr>
            <p:cNvPr id="37" name="object 37"/>
            <p:cNvSpPr/>
            <p:nvPr/>
          </p:nvSpPr>
          <p:spPr>
            <a:xfrm>
              <a:off x="3995928" y="0"/>
              <a:ext cx="2088514" cy="836930"/>
            </a:xfrm>
            <a:custGeom>
              <a:avLst/>
              <a:gdLst/>
              <a:ahLst/>
              <a:cxnLst/>
              <a:rect l="l" t="t" r="r" b="b"/>
              <a:pathLst>
                <a:path w="2088514" h="836930">
                  <a:moveTo>
                    <a:pt x="1044067" y="0"/>
                  </a:moveTo>
                  <a:lnTo>
                    <a:pt x="0" y="836676"/>
                  </a:lnTo>
                  <a:lnTo>
                    <a:pt x="2088261" y="836676"/>
                  </a:lnTo>
                  <a:lnTo>
                    <a:pt x="1044067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3995928" y="0"/>
              <a:ext cx="2088514" cy="836930"/>
            </a:xfrm>
            <a:custGeom>
              <a:avLst/>
              <a:gdLst/>
              <a:ahLst/>
              <a:cxnLst/>
              <a:rect l="l" t="t" r="r" b="b"/>
              <a:pathLst>
                <a:path w="2088514" h="836930">
                  <a:moveTo>
                    <a:pt x="0" y="836676"/>
                  </a:moveTo>
                  <a:lnTo>
                    <a:pt x="1044067" y="0"/>
                  </a:lnTo>
                  <a:lnTo>
                    <a:pt x="2088261" y="836676"/>
                  </a:lnTo>
                  <a:lnTo>
                    <a:pt x="0" y="83667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9" name="object 39"/>
          <p:cNvGrpSpPr/>
          <p:nvPr/>
        </p:nvGrpSpPr>
        <p:grpSpPr>
          <a:xfrm>
            <a:off x="3623183" y="5792558"/>
            <a:ext cx="1105535" cy="673735"/>
            <a:chOff x="3623183" y="5792558"/>
            <a:chExt cx="1105535" cy="673735"/>
          </a:xfrm>
        </p:grpSpPr>
        <p:sp>
          <p:nvSpPr>
            <p:cNvPr id="40" name="object 40"/>
            <p:cNvSpPr/>
            <p:nvPr/>
          </p:nvSpPr>
          <p:spPr>
            <a:xfrm>
              <a:off x="3635883" y="5805258"/>
              <a:ext cx="1080135" cy="648335"/>
            </a:xfrm>
            <a:custGeom>
              <a:avLst/>
              <a:gdLst/>
              <a:ahLst/>
              <a:cxnLst/>
              <a:rect l="l" t="t" r="r" b="b"/>
              <a:pathLst>
                <a:path w="1080135" h="648335">
                  <a:moveTo>
                    <a:pt x="540130" y="0"/>
                  </a:moveTo>
                  <a:lnTo>
                    <a:pt x="0" y="648081"/>
                  </a:lnTo>
                  <a:lnTo>
                    <a:pt x="1080134" y="648081"/>
                  </a:lnTo>
                  <a:lnTo>
                    <a:pt x="540130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3635883" y="5805258"/>
              <a:ext cx="1080135" cy="648335"/>
            </a:xfrm>
            <a:custGeom>
              <a:avLst/>
              <a:gdLst/>
              <a:ahLst/>
              <a:cxnLst/>
              <a:rect l="l" t="t" r="r" b="b"/>
              <a:pathLst>
                <a:path w="1080135" h="648335">
                  <a:moveTo>
                    <a:pt x="0" y="648081"/>
                  </a:moveTo>
                  <a:lnTo>
                    <a:pt x="540130" y="0"/>
                  </a:lnTo>
                  <a:lnTo>
                    <a:pt x="1080134" y="648081"/>
                  </a:lnTo>
                  <a:lnTo>
                    <a:pt x="0" y="648081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2" name="object 42"/>
          <p:cNvGrpSpPr/>
          <p:nvPr/>
        </p:nvGrpSpPr>
        <p:grpSpPr>
          <a:xfrm>
            <a:off x="5495416" y="5792558"/>
            <a:ext cx="1105535" cy="673735"/>
            <a:chOff x="5495416" y="5792558"/>
            <a:chExt cx="1105535" cy="673735"/>
          </a:xfrm>
        </p:grpSpPr>
        <p:sp>
          <p:nvSpPr>
            <p:cNvPr id="43" name="object 43"/>
            <p:cNvSpPr/>
            <p:nvPr/>
          </p:nvSpPr>
          <p:spPr>
            <a:xfrm>
              <a:off x="5508116" y="5805258"/>
              <a:ext cx="1080135" cy="648335"/>
            </a:xfrm>
            <a:custGeom>
              <a:avLst/>
              <a:gdLst/>
              <a:ahLst/>
              <a:cxnLst/>
              <a:rect l="l" t="t" r="r" b="b"/>
              <a:pathLst>
                <a:path w="1080134" h="648335">
                  <a:moveTo>
                    <a:pt x="540004" y="0"/>
                  </a:moveTo>
                  <a:lnTo>
                    <a:pt x="0" y="648081"/>
                  </a:lnTo>
                  <a:lnTo>
                    <a:pt x="1080135" y="648081"/>
                  </a:lnTo>
                  <a:lnTo>
                    <a:pt x="54000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5508116" y="5805258"/>
              <a:ext cx="1080135" cy="648335"/>
            </a:xfrm>
            <a:custGeom>
              <a:avLst/>
              <a:gdLst/>
              <a:ahLst/>
              <a:cxnLst/>
              <a:rect l="l" t="t" r="r" b="b"/>
              <a:pathLst>
                <a:path w="1080134" h="648335">
                  <a:moveTo>
                    <a:pt x="0" y="648081"/>
                  </a:moveTo>
                  <a:lnTo>
                    <a:pt x="540004" y="0"/>
                  </a:lnTo>
                  <a:lnTo>
                    <a:pt x="1080135" y="648081"/>
                  </a:lnTo>
                  <a:lnTo>
                    <a:pt x="0" y="648081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5" name="object 45"/>
          <p:cNvGrpSpPr/>
          <p:nvPr/>
        </p:nvGrpSpPr>
        <p:grpSpPr>
          <a:xfrm>
            <a:off x="4919345" y="2984245"/>
            <a:ext cx="529590" cy="169545"/>
            <a:chOff x="4919345" y="2984245"/>
            <a:chExt cx="529590" cy="169545"/>
          </a:xfrm>
        </p:grpSpPr>
        <p:sp>
          <p:nvSpPr>
            <p:cNvPr id="46" name="object 46"/>
            <p:cNvSpPr/>
            <p:nvPr/>
          </p:nvSpPr>
          <p:spPr>
            <a:xfrm>
              <a:off x="4932045" y="2996945"/>
              <a:ext cx="504190" cy="144145"/>
            </a:xfrm>
            <a:custGeom>
              <a:avLst/>
              <a:gdLst/>
              <a:ahLst/>
              <a:cxnLst/>
              <a:rect l="l" t="t" r="r" b="b"/>
              <a:pathLst>
                <a:path w="504189" h="144144">
                  <a:moveTo>
                    <a:pt x="504050" y="0"/>
                  </a:moveTo>
                  <a:lnTo>
                    <a:pt x="0" y="0"/>
                  </a:lnTo>
                  <a:lnTo>
                    <a:pt x="0" y="144017"/>
                  </a:lnTo>
                  <a:lnTo>
                    <a:pt x="504050" y="144017"/>
                  </a:lnTo>
                  <a:lnTo>
                    <a:pt x="50405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4932045" y="2996945"/>
              <a:ext cx="504190" cy="144145"/>
            </a:xfrm>
            <a:custGeom>
              <a:avLst/>
              <a:gdLst/>
              <a:ahLst/>
              <a:cxnLst/>
              <a:rect l="l" t="t" r="r" b="b"/>
              <a:pathLst>
                <a:path w="504189" h="144144">
                  <a:moveTo>
                    <a:pt x="0" y="144017"/>
                  </a:moveTo>
                  <a:lnTo>
                    <a:pt x="504050" y="144017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144017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8" name="object 48"/>
          <p:cNvGrpSpPr/>
          <p:nvPr/>
        </p:nvGrpSpPr>
        <p:grpSpPr>
          <a:xfrm>
            <a:off x="4919345" y="3344290"/>
            <a:ext cx="529590" cy="169545"/>
            <a:chOff x="4919345" y="3344290"/>
            <a:chExt cx="529590" cy="169545"/>
          </a:xfrm>
        </p:grpSpPr>
        <p:sp>
          <p:nvSpPr>
            <p:cNvPr id="49" name="object 49"/>
            <p:cNvSpPr/>
            <p:nvPr/>
          </p:nvSpPr>
          <p:spPr>
            <a:xfrm>
              <a:off x="4932045" y="3356990"/>
              <a:ext cx="504190" cy="144145"/>
            </a:xfrm>
            <a:custGeom>
              <a:avLst/>
              <a:gdLst/>
              <a:ahLst/>
              <a:cxnLst/>
              <a:rect l="l" t="t" r="r" b="b"/>
              <a:pathLst>
                <a:path w="504189" h="144145">
                  <a:moveTo>
                    <a:pt x="504050" y="0"/>
                  </a:moveTo>
                  <a:lnTo>
                    <a:pt x="0" y="0"/>
                  </a:lnTo>
                  <a:lnTo>
                    <a:pt x="0" y="144017"/>
                  </a:lnTo>
                  <a:lnTo>
                    <a:pt x="504050" y="144017"/>
                  </a:lnTo>
                  <a:lnTo>
                    <a:pt x="50405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4932045" y="3356990"/>
              <a:ext cx="504190" cy="144145"/>
            </a:xfrm>
            <a:custGeom>
              <a:avLst/>
              <a:gdLst/>
              <a:ahLst/>
              <a:cxnLst/>
              <a:rect l="l" t="t" r="r" b="b"/>
              <a:pathLst>
                <a:path w="504189" h="144145">
                  <a:moveTo>
                    <a:pt x="0" y="144017"/>
                  </a:moveTo>
                  <a:lnTo>
                    <a:pt x="504050" y="144017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144017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1" name="object 51"/>
          <p:cNvGrpSpPr/>
          <p:nvPr/>
        </p:nvGrpSpPr>
        <p:grpSpPr>
          <a:xfrm>
            <a:off x="4919345" y="3704335"/>
            <a:ext cx="529590" cy="169545"/>
            <a:chOff x="4919345" y="3704335"/>
            <a:chExt cx="529590" cy="169545"/>
          </a:xfrm>
        </p:grpSpPr>
        <p:sp>
          <p:nvSpPr>
            <p:cNvPr id="52" name="object 52"/>
            <p:cNvSpPr/>
            <p:nvPr/>
          </p:nvSpPr>
          <p:spPr>
            <a:xfrm>
              <a:off x="4932045" y="3717035"/>
              <a:ext cx="504190" cy="144145"/>
            </a:xfrm>
            <a:custGeom>
              <a:avLst/>
              <a:gdLst/>
              <a:ahLst/>
              <a:cxnLst/>
              <a:rect l="l" t="t" r="r" b="b"/>
              <a:pathLst>
                <a:path w="504189" h="144145">
                  <a:moveTo>
                    <a:pt x="504050" y="0"/>
                  </a:moveTo>
                  <a:lnTo>
                    <a:pt x="0" y="0"/>
                  </a:lnTo>
                  <a:lnTo>
                    <a:pt x="0" y="144018"/>
                  </a:lnTo>
                  <a:lnTo>
                    <a:pt x="504050" y="144018"/>
                  </a:lnTo>
                  <a:lnTo>
                    <a:pt x="50405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4932045" y="3717035"/>
              <a:ext cx="504190" cy="144145"/>
            </a:xfrm>
            <a:custGeom>
              <a:avLst/>
              <a:gdLst/>
              <a:ahLst/>
              <a:cxnLst/>
              <a:rect l="l" t="t" r="r" b="b"/>
              <a:pathLst>
                <a:path w="504189" h="144145">
                  <a:moveTo>
                    <a:pt x="0" y="144018"/>
                  </a:moveTo>
                  <a:lnTo>
                    <a:pt x="504050" y="144018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144018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graphicFrame>
        <p:nvGraphicFramePr>
          <p:cNvPr id="4" name="Таблица 3"/>
          <p:cNvGraphicFramePr/>
          <p:nvPr/>
        </p:nvGraphicFramePr>
        <p:xfrm>
          <a:off x="1371600" y="1393825"/>
          <a:ext cx="7378065" cy="4824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355"/>
                <a:gridCol w="2459355"/>
                <a:gridCol w="2459355"/>
              </a:tblGrid>
              <a:tr h="2508885"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2315845"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1828800" y="2038350"/>
            <a:ext cx="1451610" cy="149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7" name="Солнце 6"/>
          <p:cNvSpPr/>
          <p:nvPr/>
        </p:nvSpPr>
        <p:spPr>
          <a:xfrm>
            <a:off x="6553200" y="1676400"/>
            <a:ext cx="1835785" cy="186055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8" name="Луна 7"/>
          <p:cNvSpPr/>
          <p:nvPr/>
        </p:nvSpPr>
        <p:spPr>
          <a:xfrm>
            <a:off x="1828800" y="4148455"/>
            <a:ext cx="1638300" cy="1734185"/>
          </a:xfrm>
          <a:prstGeom prst="mo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4495800" y="4343400"/>
            <a:ext cx="1446530" cy="135953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10" name="Стрелка вправо 9"/>
          <p:cNvSpPr/>
          <p:nvPr/>
        </p:nvSpPr>
        <p:spPr>
          <a:xfrm>
            <a:off x="6629400" y="4648200"/>
            <a:ext cx="1920875" cy="631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11" name="Арка 10"/>
          <p:cNvSpPr/>
          <p:nvPr/>
        </p:nvSpPr>
        <p:spPr>
          <a:xfrm>
            <a:off x="4227195" y="2286000"/>
            <a:ext cx="1667510" cy="2179320"/>
          </a:xfrm>
          <a:prstGeom prst="blockArc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graphicFrame>
        <p:nvGraphicFramePr>
          <p:cNvPr id="4" name="Таблица 3"/>
          <p:cNvGraphicFramePr/>
          <p:nvPr/>
        </p:nvGraphicFramePr>
        <p:xfrm>
          <a:off x="1371600" y="1393825"/>
          <a:ext cx="7378065" cy="4824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355"/>
                <a:gridCol w="2459355"/>
                <a:gridCol w="2459355"/>
              </a:tblGrid>
              <a:tr h="2508885"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2315845"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1828800" y="2038350"/>
            <a:ext cx="1451610" cy="149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7" name="Солнце 6"/>
          <p:cNvSpPr/>
          <p:nvPr/>
        </p:nvSpPr>
        <p:spPr>
          <a:xfrm>
            <a:off x="6553200" y="1676400"/>
            <a:ext cx="1835785" cy="186055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8" name="Луна 7"/>
          <p:cNvSpPr/>
          <p:nvPr/>
        </p:nvSpPr>
        <p:spPr>
          <a:xfrm>
            <a:off x="1828800" y="4148455"/>
            <a:ext cx="1638300" cy="1734185"/>
          </a:xfrm>
          <a:prstGeom prst="mo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4495800" y="4343400"/>
            <a:ext cx="1446530" cy="135953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10" name="Стрелка вправо 9"/>
          <p:cNvSpPr/>
          <p:nvPr/>
        </p:nvSpPr>
        <p:spPr>
          <a:xfrm>
            <a:off x="6629400" y="4648200"/>
            <a:ext cx="1920875" cy="631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11" name="Арка 10"/>
          <p:cNvSpPr/>
          <p:nvPr/>
        </p:nvSpPr>
        <p:spPr>
          <a:xfrm>
            <a:off x="4227195" y="2286000"/>
            <a:ext cx="1667510" cy="2179320"/>
          </a:xfrm>
          <a:prstGeom prst="blockArc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7997"/>
          </a:xfrm>
          <a:prstGeom prst="rect">
            <a:avLst/>
          </a:prstGeom>
        </p:spPr>
      </p:pic>
      <p:sp>
        <p:nvSpPr>
          <p:cNvPr id="5" name="Замещающее содержимое 4"/>
          <p:cNvSpPr>
            <a:spLocks noGrp="1"/>
          </p:cNvSpPr>
          <p:nvPr>
            <p:ph sz="half" idx="3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102" name="Замещающее содержимое 101"/>
          <p:cNvPicPr/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3400" y="36195"/>
            <a:ext cx="7764780" cy="6784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103" name="Замещающее содержимое 102"/>
          <p:cNvPicPr>
            <a:picLocks noChangeAspect="1"/>
          </p:cNvPicPr>
          <p:nvPr>
            <p:ph sz="half" idx="2"/>
          </p:nvPr>
        </p:nvPicPr>
        <p:blipFill>
          <a:blip r:embed="rId1"/>
          <a:srcRect l="31" r="62"/>
          <a:stretch>
            <a:fillRect/>
          </a:stretch>
        </p:blipFill>
        <p:spPr>
          <a:xfrm>
            <a:off x="-1270" y="0"/>
            <a:ext cx="9153525" cy="6931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object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900000">
            <a:off x="328295" y="-69850"/>
            <a:ext cx="2091055" cy="207708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35" y="12"/>
            <a:ext cx="9144000" cy="6857985"/>
          </a:xfrm>
          <a:prstGeom prst="rect">
            <a:avLst/>
          </a:prstGeom>
        </p:spPr>
      </p:pic>
      <p:pic>
        <p:nvPicPr>
          <p:cNvPr id="100" name="Замещающее содержимое 99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260" y="0"/>
            <a:ext cx="909574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object 4"/>
          <p:cNvSpPr txBox="1"/>
          <p:nvPr/>
        </p:nvSpPr>
        <p:spPr>
          <a:xfrm>
            <a:off x="4419726" y="2388361"/>
            <a:ext cx="4320540" cy="1801495"/>
          </a:xfrm>
          <a:prstGeom prst="rect">
            <a:avLst/>
          </a:prstGeom>
          <a:solidFill>
            <a:srgbClr val="FFFF00"/>
          </a:solidFill>
          <a:ln w="25400">
            <a:solidFill>
              <a:srgbClr val="385D89"/>
            </a:solidFill>
          </a:ln>
        </p:spPr>
        <p:txBody>
          <a:bodyPr vert="horz" wrap="square" lIns="0" tIns="109220" rIns="0" bIns="0" rtlCol="0">
            <a:spAutoFit/>
          </a:bodyPr>
          <a:p>
            <a:pPr marL="3810" algn="ctr">
              <a:lnSpc>
                <a:spcPct val="100000"/>
              </a:lnSpc>
              <a:spcBef>
                <a:spcPts val="860"/>
              </a:spcBef>
            </a:pPr>
            <a:r>
              <a:rPr sz="11000" b="1" spc="-1795" dirty="0">
                <a:solidFill>
                  <a:srgbClr val="FF0000"/>
                </a:solidFill>
                <a:latin typeface="Verdana" panose="020B0604030504040204"/>
                <a:cs typeface="Verdana" panose="020B0604030504040204"/>
              </a:rPr>
              <a:t>Е</a:t>
            </a:r>
            <a:r>
              <a:rPr sz="11000" b="1" spc="-680" dirty="0">
                <a:solidFill>
                  <a:srgbClr val="FF0000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11000" b="1" spc="-2880" dirty="0">
                <a:solidFill>
                  <a:srgbClr val="FF0000"/>
                </a:solidFill>
                <a:latin typeface="Verdana" panose="020B0604030504040204"/>
                <a:cs typeface="Verdana" panose="020B0604030504040204"/>
              </a:rPr>
              <a:t>Т</a:t>
            </a:r>
            <a:r>
              <a:rPr sz="11000" b="1" spc="-680" dirty="0">
                <a:solidFill>
                  <a:srgbClr val="FF0000"/>
                </a:solidFill>
                <a:latin typeface="Verdana" panose="020B0604030504040204"/>
                <a:cs typeface="Verdana" panose="020B0604030504040204"/>
              </a:rPr>
              <a:t> </a:t>
            </a:r>
            <a:r>
              <a:rPr sz="11000" b="1" spc="-400" dirty="0">
                <a:solidFill>
                  <a:srgbClr val="FF0000"/>
                </a:solidFill>
                <a:latin typeface="Verdana" panose="020B0604030504040204"/>
                <a:cs typeface="Verdana" panose="020B0604030504040204"/>
              </a:rPr>
              <a:t>А</a:t>
            </a:r>
            <a:endParaRPr sz="11000">
              <a:latin typeface="Verdana" panose="020B0604030504040204"/>
              <a:cs typeface="Verdana" panose="020B0604030504040204"/>
            </a:endParaRPr>
          </a:p>
        </p:txBody>
      </p:sp>
      <p:pic>
        <p:nvPicPr>
          <p:cNvPr id="3" name="Замещающее содержимое 99"/>
          <p:cNvPicPr>
            <a:picLocks noChangeAspect="1"/>
          </p:cNvPicPr>
          <p:nvPr>
            <p:ph sz="half" idx="3"/>
          </p:nvPr>
        </p:nvPicPr>
        <p:blipFill>
          <a:blip r:embed="rId3"/>
          <a:srcRect l="23" t="121" b="129"/>
          <a:stretch>
            <a:fillRect/>
          </a:stretch>
        </p:blipFill>
        <p:spPr>
          <a:xfrm flipH="1">
            <a:off x="80645" y="2388235"/>
            <a:ext cx="4725670" cy="180213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Замещающее содержимое 100"/>
          <p:cNvPicPr/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212580" cy="68529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3999" y="2209546"/>
            <a:ext cx="6711696" cy="3186683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2687066" y="4784471"/>
            <a:ext cx="457834" cy="457834"/>
            <a:chOff x="2687066" y="4784471"/>
            <a:chExt cx="457834" cy="457834"/>
          </a:xfrm>
        </p:grpSpPr>
        <p:sp>
          <p:nvSpPr>
            <p:cNvPr id="4" name="object 4"/>
            <p:cNvSpPr/>
            <p:nvPr/>
          </p:nvSpPr>
          <p:spPr>
            <a:xfrm>
              <a:off x="2699766" y="4797171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216026" y="0"/>
                  </a:moveTo>
                  <a:lnTo>
                    <a:pt x="166511" y="5701"/>
                  </a:lnTo>
                  <a:lnTo>
                    <a:pt x="121048" y="21944"/>
                  </a:lnTo>
                  <a:lnTo>
                    <a:pt x="80936" y="47436"/>
                  </a:lnTo>
                  <a:lnTo>
                    <a:pt x="47476" y="80883"/>
                  </a:lnTo>
                  <a:lnTo>
                    <a:pt x="21966" y="120992"/>
                  </a:lnTo>
                  <a:lnTo>
                    <a:pt x="5708" y="166471"/>
                  </a:lnTo>
                  <a:lnTo>
                    <a:pt x="0" y="216026"/>
                  </a:lnTo>
                  <a:lnTo>
                    <a:pt x="5708" y="265542"/>
                  </a:lnTo>
                  <a:lnTo>
                    <a:pt x="21966" y="311005"/>
                  </a:lnTo>
                  <a:lnTo>
                    <a:pt x="47476" y="351117"/>
                  </a:lnTo>
                  <a:lnTo>
                    <a:pt x="80936" y="384577"/>
                  </a:lnTo>
                  <a:lnTo>
                    <a:pt x="121048" y="410087"/>
                  </a:lnTo>
                  <a:lnTo>
                    <a:pt x="166511" y="426345"/>
                  </a:lnTo>
                  <a:lnTo>
                    <a:pt x="216026" y="432053"/>
                  </a:lnTo>
                  <a:lnTo>
                    <a:pt x="265582" y="426345"/>
                  </a:lnTo>
                  <a:lnTo>
                    <a:pt x="311061" y="410087"/>
                  </a:lnTo>
                  <a:lnTo>
                    <a:pt x="351170" y="384577"/>
                  </a:lnTo>
                  <a:lnTo>
                    <a:pt x="384617" y="351117"/>
                  </a:lnTo>
                  <a:lnTo>
                    <a:pt x="410109" y="311005"/>
                  </a:lnTo>
                  <a:lnTo>
                    <a:pt x="426352" y="265542"/>
                  </a:lnTo>
                  <a:lnTo>
                    <a:pt x="432053" y="216026"/>
                  </a:lnTo>
                  <a:lnTo>
                    <a:pt x="426352" y="166471"/>
                  </a:lnTo>
                  <a:lnTo>
                    <a:pt x="410109" y="120992"/>
                  </a:lnTo>
                  <a:lnTo>
                    <a:pt x="384617" y="80883"/>
                  </a:lnTo>
                  <a:lnTo>
                    <a:pt x="351170" y="47436"/>
                  </a:lnTo>
                  <a:lnTo>
                    <a:pt x="311061" y="21944"/>
                  </a:lnTo>
                  <a:lnTo>
                    <a:pt x="265582" y="5701"/>
                  </a:lnTo>
                  <a:lnTo>
                    <a:pt x="216026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699766" y="4797171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0" y="216026"/>
                  </a:moveTo>
                  <a:lnTo>
                    <a:pt x="5708" y="166471"/>
                  </a:lnTo>
                  <a:lnTo>
                    <a:pt x="21966" y="120992"/>
                  </a:lnTo>
                  <a:lnTo>
                    <a:pt x="47476" y="80883"/>
                  </a:lnTo>
                  <a:lnTo>
                    <a:pt x="80936" y="47436"/>
                  </a:lnTo>
                  <a:lnTo>
                    <a:pt x="121048" y="21944"/>
                  </a:lnTo>
                  <a:lnTo>
                    <a:pt x="166511" y="5701"/>
                  </a:lnTo>
                  <a:lnTo>
                    <a:pt x="216026" y="0"/>
                  </a:lnTo>
                  <a:lnTo>
                    <a:pt x="265582" y="5701"/>
                  </a:lnTo>
                  <a:lnTo>
                    <a:pt x="311061" y="21944"/>
                  </a:lnTo>
                  <a:lnTo>
                    <a:pt x="351170" y="47436"/>
                  </a:lnTo>
                  <a:lnTo>
                    <a:pt x="384617" y="80883"/>
                  </a:lnTo>
                  <a:lnTo>
                    <a:pt x="410109" y="120992"/>
                  </a:lnTo>
                  <a:lnTo>
                    <a:pt x="426352" y="166471"/>
                  </a:lnTo>
                  <a:lnTo>
                    <a:pt x="432053" y="216026"/>
                  </a:lnTo>
                  <a:lnTo>
                    <a:pt x="426352" y="265542"/>
                  </a:lnTo>
                  <a:lnTo>
                    <a:pt x="410109" y="311005"/>
                  </a:lnTo>
                  <a:lnTo>
                    <a:pt x="384617" y="351117"/>
                  </a:lnTo>
                  <a:lnTo>
                    <a:pt x="351170" y="384577"/>
                  </a:lnTo>
                  <a:lnTo>
                    <a:pt x="311061" y="410087"/>
                  </a:lnTo>
                  <a:lnTo>
                    <a:pt x="265582" y="426345"/>
                  </a:lnTo>
                  <a:lnTo>
                    <a:pt x="216026" y="432053"/>
                  </a:lnTo>
                  <a:lnTo>
                    <a:pt x="166511" y="426345"/>
                  </a:lnTo>
                  <a:lnTo>
                    <a:pt x="121048" y="410087"/>
                  </a:lnTo>
                  <a:lnTo>
                    <a:pt x="80936" y="384577"/>
                  </a:lnTo>
                  <a:lnTo>
                    <a:pt x="47476" y="351117"/>
                  </a:lnTo>
                  <a:lnTo>
                    <a:pt x="21966" y="311005"/>
                  </a:lnTo>
                  <a:lnTo>
                    <a:pt x="5708" y="265542"/>
                  </a:lnTo>
                  <a:lnTo>
                    <a:pt x="0" y="21602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/>
          <p:nvPr/>
        </p:nvSpPr>
        <p:spPr>
          <a:xfrm>
            <a:off x="2814573" y="4775961"/>
            <a:ext cx="2032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endParaRPr sz="28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623183" y="1328038"/>
            <a:ext cx="457834" cy="457834"/>
            <a:chOff x="3623183" y="1328038"/>
            <a:chExt cx="457834" cy="457834"/>
          </a:xfrm>
        </p:grpSpPr>
        <p:sp>
          <p:nvSpPr>
            <p:cNvPr id="8" name="object 8"/>
            <p:cNvSpPr/>
            <p:nvPr/>
          </p:nvSpPr>
          <p:spPr>
            <a:xfrm>
              <a:off x="3635883" y="1340738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216026" y="0"/>
                  </a:moveTo>
                  <a:lnTo>
                    <a:pt x="166511" y="5708"/>
                  </a:lnTo>
                  <a:lnTo>
                    <a:pt x="121048" y="21966"/>
                  </a:lnTo>
                  <a:lnTo>
                    <a:pt x="80936" y="47476"/>
                  </a:lnTo>
                  <a:lnTo>
                    <a:pt x="47476" y="80936"/>
                  </a:lnTo>
                  <a:lnTo>
                    <a:pt x="21966" y="121048"/>
                  </a:lnTo>
                  <a:lnTo>
                    <a:pt x="5708" y="166511"/>
                  </a:lnTo>
                  <a:lnTo>
                    <a:pt x="0" y="216026"/>
                  </a:lnTo>
                  <a:lnTo>
                    <a:pt x="5708" y="265582"/>
                  </a:lnTo>
                  <a:lnTo>
                    <a:pt x="21966" y="311061"/>
                  </a:lnTo>
                  <a:lnTo>
                    <a:pt x="47476" y="351170"/>
                  </a:lnTo>
                  <a:lnTo>
                    <a:pt x="80936" y="384617"/>
                  </a:lnTo>
                  <a:lnTo>
                    <a:pt x="121048" y="410109"/>
                  </a:lnTo>
                  <a:lnTo>
                    <a:pt x="166511" y="426352"/>
                  </a:lnTo>
                  <a:lnTo>
                    <a:pt x="216026" y="432053"/>
                  </a:lnTo>
                  <a:lnTo>
                    <a:pt x="265582" y="426352"/>
                  </a:lnTo>
                  <a:lnTo>
                    <a:pt x="311061" y="410109"/>
                  </a:lnTo>
                  <a:lnTo>
                    <a:pt x="351170" y="384617"/>
                  </a:lnTo>
                  <a:lnTo>
                    <a:pt x="384617" y="351170"/>
                  </a:lnTo>
                  <a:lnTo>
                    <a:pt x="410109" y="311061"/>
                  </a:lnTo>
                  <a:lnTo>
                    <a:pt x="426352" y="265582"/>
                  </a:lnTo>
                  <a:lnTo>
                    <a:pt x="432053" y="216026"/>
                  </a:lnTo>
                  <a:lnTo>
                    <a:pt x="426352" y="166511"/>
                  </a:lnTo>
                  <a:lnTo>
                    <a:pt x="410109" y="121048"/>
                  </a:lnTo>
                  <a:lnTo>
                    <a:pt x="384617" y="80936"/>
                  </a:lnTo>
                  <a:lnTo>
                    <a:pt x="351170" y="47476"/>
                  </a:lnTo>
                  <a:lnTo>
                    <a:pt x="311061" y="21966"/>
                  </a:lnTo>
                  <a:lnTo>
                    <a:pt x="265582" y="5708"/>
                  </a:lnTo>
                  <a:lnTo>
                    <a:pt x="216026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635883" y="1340738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0" y="216026"/>
                  </a:moveTo>
                  <a:lnTo>
                    <a:pt x="5708" y="166511"/>
                  </a:lnTo>
                  <a:lnTo>
                    <a:pt x="21966" y="121048"/>
                  </a:lnTo>
                  <a:lnTo>
                    <a:pt x="47476" y="80936"/>
                  </a:lnTo>
                  <a:lnTo>
                    <a:pt x="80936" y="47476"/>
                  </a:lnTo>
                  <a:lnTo>
                    <a:pt x="121048" y="21966"/>
                  </a:lnTo>
                  <a:lnTo>
                    <a:pt x="166511" y="5708"/>
                  </a:lnTo>
                  <a:lnTo>
                    <a:pt x="216026" y="0"/>
                  </a:lnTo>
                  <a:lnTo>
                    <a:pt x="265582" y="5708"/>
                  </a:lnTo>
                  <a:lnTo>
                    <a:pt x="311061" y="21966"/>
                  </a:lnTo>
                  <a:lnTo>
                    <a:pt x="351170" y="47476"/>
                  </a:lnTo>
                  <a:lnTo>
                    <a:pt x="384617" y="80936"/>
                  </a:lnTo>
                  <a:lnTo>
                    <a:pt x="410109" y="121048"/>
                  </a:lnTo>
                  <a:lnTo>
                    <a:pt x="426352" y="166511"/>
                  </a:lnTo>
                  <a:lnTo>
                    <a:pt x="432053" y="216026"/>
                  </a:lnTo>
                  <a:lnTo>
                    <a:pt x="426352" y="265582"/>
                  </a:lnTo>
                  <a:lnTo>
                    <a:pt x="410109" y="311061"/>
                  </a:lnTo>
                  <a:lnTo>
                    <a:pt x="384617" y="351170"/>
                  </a:lnTo>
                  <a:lnTo>
                    <a:pt x="351170" y="384617"/>
                  </a:lnTo>
                  <a:lnTo>
                    <a:pt x="311061" y="410109"/>
                  </a:lnTo>
                  <a:lnTo>
                    <a:pt x="265582" y="426352"/>
                  </a:lnTo>
                  <a:lnTo>
                    <a:pt x="216026" y="432053"/>
                  </a:lnTo>
                  <a:lnTo>
                    <a:pt x="166511" y="426352"/>
                  </a:lnTo>
                  <a:lnTo>
                    <a:pt x="121048" y="410109"/>
                  </a:lnTo>
                  <a:lnTo>
                    <a:pt x="80936" y="384617"/>
                  </a:lnTo>
                  <a:lnTo>
                    <a:pt x="47476" y="351170"/>
                  </a:lnTo>
                  <a:lnTo>
                    <a:pt x="21966" y="311061"/>
                  </a:lnTo>
                  <a:lnTo>
                    <a:pt x="5708" y="265582"/>
                  </a:lnTo>
                  <a:lnTo>
                    <a:pt x="0" y="21602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3750945" y="1319022"/>
            <a:ext cx="2032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4</a:t>
            </a:r>
            <a:endParaRPr sz="28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3623183" y="3920363"/>
            <a:ext cx="457834" cy="457834"/>
            <a:chOff x="3623183" y="3920363"/>
            <a:chExt cx="457834" cy="457834"/>
          </a:xfrm>
        </p:grpSpPr>
        <p:sp>
          <p:nvSpPr>
            <p:cNvPr id="12" name="object 12"/>
            <p:cNvSpPr/>
            <p:nvPr/>
          </p:nvSpPr>
          <p:spPr>
            <a:xfrm>
              <a:off x="3635883" y="3933063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216026" y="0"/>
                  </a:moveTo>
                  <a:lnTo>
                    <a:pt x="166511" y="5701"/>
                  </a:lnTo>
                  <a:lnTo>
                    <a:pt x="121048" y="21944"/>
                  </a:lnTo>
                  <a:lnTo>
                    <a:pt x="80936" y="47436"/>
                  </a:lnTo>
                  <a:lnTo>
                    <a:pt x="47476" y="80883"/>
                  </a:lnTo>
                  <a:lnTo>
                    <a:pt x="21966" y="120992"/>
                  </a:lnTo>
                  <a:lnTo>
                    <a:pt x="5708" y="166471"/>
                  </a:lnTo>
                  <a:lnTo>
                    <a:pt x="0" y="216026"/>
                  </a:lnTo>
                  <a:lnTo>
                    <a:pt x="5708" y="265542"/>
                  </a:lnTo>
                  <a:lnTo>
                    <a:pt x="21966" y="311005"/>
                  </a:lnTo>
                  <a:lnTo>
                    <a:pt x="47476" y="351117"/>
                  </a:lnTo>
                  <a:lnTo>
                    <a:pt x="80936" y="384577"/>
                  </a:lnTo>
                  <a:lnTo>
                    <a:pt x="121048" y="410087"/>
                  </a:lnTo>
                  <a:lnTo>
                    <a:pt x="166511" y="426345"/>
                  </a:lnTo>
                  <a:lnTo>
                    <a:pt x="216026" y="432054"/>
                  </a:lnTo>
                  <a:lnTo>
                    <a:pt x="265582" y="426345"/>
                  </a:lnTo>
                  <a:lnTo>
                    <a:pt x="311061" y="410087"/>
                  </a:lnTo>
                  <a:lnTo>
                    <a:pt x="351170" y="384577"/>
                  </a:lnTo>
                  <a:lnTo>
                    <a:pt x="384617" y="351117"/>
                  </a:lnTo>
                  <a:lnTo>
                    <a:pt x="410109" y="311005"/>
                  </a:lnTo>
                  <a:lnTo>
                    <a:pt x="426352" y="265542"/>
                  </a:lnTo>
                  <a:lnTo>
                    <a:pt x="432053" y="216026"/>
                  </a:lnTo>
                  <a:lnTo>
                    <a:pt x="426352" y="166471"/>
                  </a:lnTo>
                  <a:lnTo>
                    <a:pt x="410109" y="120992"/>
                  </a:lnTo>
                  <a:lnTo>
                    <a:pt x="384617" y="80883"/>
                  </a:lnTo>
                  <a:lnTo>
                    <a:pt x="351170" y="47436"/>
                  </a:lnTo>
                  <a:lnTo>
                    <a:pt x="311061" y="21944"/>
                  </a:lnTo>
                  <a:lnTo>
                    <a:pt x="265582" y="5701"/>
                  </a:lnTo>
                  <a:lnTo>
                    <a:pt x="216026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635883" y="3933063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0" y="216026"/>
                  </a:moveTo>
                  <a:lnTo>
                    <a:pt x="5708" y="166471"/>
                  </a:lnTo>
                  <a:lnTo>
                    <a:pt x="21966" y="120992"/>
                  </a:lnTo>
                  <a:lnTo>
                    <a:pt x="47476" y="80883"/>
                  </a:lnTo>
                  <a:lnTo>
                    <a:pt x="80936" y="47436"/>
                  </a:lnTo>
                  <a:lnTo>
                    <a:pt x="121048" y="21944"/>
                  </a:lnTo>
                  <a:lnTo>
                    <a:pt x="166511" y="5701"/>
                  </a:lnTo>
                  <a:lnTo>
                    <a:pt x="216026" y="0"/>
                  </a:lnTo>
                  <a:lnTo>
                    <a:pt x="265582" y="5701"/>
                  </a:lnTo>
                  <a:lnTo>
                    <a:pt x="311061" y="21944"/>
                  </a:lnTo>
                  <a:lnTo>
                    <a:pt x="351170" y="47436"/>
                  </a:lnTo>
                  <a:lnTo>
                    <a:pt x="384617" y="80883"/>
                  </a:lnTo>
                  <a:lnTo>
                    <a:pt x="410109" y="120992"/>
                  </a:lnTo>
                  <a:lnTo>
                    <a:pt x="426352" y="166471"/>
                  </a:lnTo>
                  <a:lnTo>
                    <a:pt x="432053" y="216026"/>
                  </a:lnTo>
                  <a:lnTo>
                    <a:pt x="426352" y="265542"/>
                  </a:lnTo>
                  <a:lnTo>
                    <a:pt x="410109" y="311005"/>
                  </a:lnTo>
                  <a:lnTo>
                    <a:pt x="384617" y="351117"/>
                  </a:lnTo>
                  <a:lnTo>
                    <a:pt x="351170" y="384577"/>
                  </a:lnTo>
                  <a:lnTo>
                    <a:pt x="311061" y="410087"/>
                  </a:lnTo>
                  <a:lnTo>
                    <a:pt x="265582" y="426345"/>
                  </a:lnTo>
                  <a:lnTo>
                    <a:pt x="216026" y="432054"/>
                  </a:lnTo>
                  <a:lnTo>
                    <a:pt x="166511" y="426345"/>
                  </a:lnTo>
                  <a:lnTo>
                    <a:pt x="121048" y="410087"/>
                  </a:lnTo>
                  <a:lnTo>
                    <a:pt x="80936" y="384577"/>
                  </a:lnTo>
                  <a:lnTo>
                    <a:pt x="47476" y="351117"/>
                  </a:lnTo>
                  <a:lnTo>
                    <a:pt x="21966" y="311005"/>
                  </a:lnTo>
                  <a:lnTo>
                    <a:pt x="5708" y="265542"/>
                  </a:lnTo>
                  <a:lnTo>
                    <a:pt x="0" y="21602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3750945" y="3911549"/>
            <a:ext cx="2032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3</a:t>
            </a:r>
            <a:endParaRPr sz="28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2687066" y="3056254"/>
            <a:ext cx="457834" cy="457834"/>
            <a:chOff x="2687066" y="3056254"/>
            <a:chExt cx="457834" cy="457834"/>
          </a:xfrm>
        </p:grpSpPr>
        <p:sp>
          <p:nvSpPr>
            <p:cNvPr id="16" name="object 16"/>
            <p:cNvSpPr/>
            <p:nvPr/>
          </p:nvSpPr>
          <p:spPr>
            <a:xfrm>
              <a:off x="2699766" y="3068954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216026" y="0"/>
                  </a:moveTo>
                  <a:lnTo>
                    <a:pt x="166511" y="5708"/>
                  </a:lnTo>
                  <a:lnTo>
                    <a:pt x="121048" y="21966"/>
                  </a:lnTo>
                  <a:lnTo>
                    <a:pt x="80936" y="47476"/>
                  </a:lnTo>
                  <a:lnTo>
                    <a:pt x="47476" y="80936"/>
                  </a:lnTo>
                  <a:lnTo>
                    <a:pt x="21966" y="121048"/>
                  </a:lnTo>
                  <a:lnTo>
                    <a:pt x="5708" y="166511"/>
                  </a:lnTo>
                  <a:lnTo>
                    <a:pt x="0" y="216027"/>
                  </a:lnTo>
                  <a:lnTo>
                    <a:pt x="5708" y="265542"/>
                  </a:lnTo>
                  <a:lnTo>
                    <a:pt x="21966" y="311005"/>
                  </a:lnTo>
                  <a:lnTo>
                    <a:pt x="47476" y="351117"/>
                  </a:lnTo>
                  <a:lnTo>
                    <a:pt x="80936" y="384577"/>
                  </a:lnTo>
                  <a:lnTo>
                    <a:pt x="121048" y="410087"/>
                  </a:lnTo>
                  <a:lnTo>
                    <a:pt x="166511" y="426345"/>
                  </a:lnTo>
                  <a:lnTo>
                    <a:pt x="216026" y="432054"/>
                  </a:lnTo>
                  <a:lnTo>
                    <a:pt x="265582" y="426345"/>
                  </a:lnTo>
                  <a:lnTo>
                    <a:pt x="311061" y="410087"/>
                  </a:lnTo>
                  <a:lnTo>
                    <a:pt x="351170" y="384577"/>
                  </a:lnTo>
                  <a:lnTo>
                    <a:pt x="384617" y="351117"/>
                  </a:lnTo>
                  <a:lnTo>
                    <a:pt x="410109" y="311005"/>
                  </a:lnTo>
                  <a:lnTo>
                    <a:pt x="426352" y="265542"/>
                  </a:lnTo>
                  <a:lnTo>
                    <a:pt x="432053" y="216027"/>
                  </a:lnTo>
                  <a:lnTo>
                    <a:pt x="426352" y="166511"/>
                  </a:lnTo>
                  <a:lnTo>
                    <a:pt x="410109" y="121048"/>
                  </a:lnTo>
                  <a:lnTo>
                    <a:pt x="384617" y="80936"/>
                  </a:lnTo>
                  <a:lnTo>
                    <a:pt x="351170" y="47476"/>
                  </a:lnTo>
                  <a:lnTo>
                    <a:pt x="311061" y="21966"/>
                  </a:lnTo>
                  <a:lnTo>
                    <a:pt x="265582" y="5708"/>
                  </a:lnTo>
                  <a:lnTo>
                    <a:pt x="216026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699766" y="3068954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0" y="216027"/>
                  </a:moveTo>
                  <a:lnTo>
                    <a:pt x="5708" y="166511"/>
                  </a:lnTo>
                  <a:lnTo>
                    <a:pt x="21966" y="121048"/>
                  </a:lnTo>
                  <a:lnTo>
                    <a:pt x="47476" y="80936"/>
                  </a:lnTo>
                  <a:lnTo>
                    <a:pt x="80936" y="47476"/>
                  </a:lnTo>
                  <a:lnTo>
                    <a:pt x="121048" y="21966"/>
                  </a:lnTo>
                  <a:lnTo>
                    <a:pt x="166511" y="5708"/>
                  </a:lnTo>
                  <a:lnTo>
                    <a:pt x="216026" y="0"/>
                  </a:lnTo>
                  <a:lnTo>
                    <a:pt x="265582" y="5708"/>
                  </a:lnTo>
                  <a:lnTo>
                    <a:pt x="311061" y="21966"/>
                  </a:lnTo>
                  <a:lnTo>
                    <a:pt x="351170" y="47476"/>
                  </a:lnTo>
                  <a:lnTo>
                    <a:pt x="384617" y="80936"/>
                  </a:lnTo>
                  <a:lnTo>
                    <a:pt x="410109" y="121048"/>
                  </a:lnTo>
                  <a:lnTo>
                    <a:pt x="426352" y="166511"/>
                  </a:lnTo>
                  <a:lnTo>
                    <a:pt x="432053" y="216027"/>
                  </a:lnTo>
                  <a:lnTo>
                    <a:pt x="426352" y="265542"/>
                  </a:lnTo>
                  <a:lnTo>
                    <a:pt x="410109" y="311005"/>
                  </a:lnTo>
                  <a:lnTo>
                    <a:pt x="384617" y="351117"/>
                  </a:lnTo>
                  <a:lnTo>
                    <a:pt x="351170" y="384577"/>
                  </a:lnTo>
                  <a:lnTo>
                    <a:pt x="311061" y="410087"/>
                  </a:lnTo>
                  <a:lnTo>
                    <a:pt x="265582" y="426345"/>
                  </a:lnTo>
                  <a:lnTo>
                    <a:pt x="216026" y="432054"/>
                  </a:lnTo>
                  <a:lnTo>
                    <a:pt x="166511" y="426345"/>
                  </a:lnTo>
                  <a:lnTo>
                    <a:pt x="121048" y="410087"/>
                  </a:lnTo>
                  <a:lnTo>
                    <a:pt x="80936" y="384577"/>
                  </a:lnTo>
                  <a:lnTo>
                    <a:pt x="47476" y="351117"/>
                  </a:lnTo>
                  <a:lnTo>
                    <a:pt x="21966" y="311005"/>
                  </a:lnTo>
                  <a:lnTo>
                    <a:pt x="5708" y="265542"/>
                  </a:lnTo>
                  <a:lnTo>
                    <a:pt x="0" y="216027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2814573" y="3047492"/>
            <a:ext cx="2032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2</a:t>
            </a:r>
            <a:endParaRPr sz="28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5495416" y="3920363"/>
            <a:ext cx="457834" cy="457834"/>
            <a:chOff x="5495416" y="3920363"/>
            <a:chExt cx="457834" cy="457834"/>
          </a:xfrm>
        </p:grpSpPr>
        <p:sp>
          <p:nvSpPr>
            <p:cNvPr id="20" name="object 20"/>
            <p:cNvSpPr/>
            <p:nvPr/>
          </p:nvSpPr>
          <p:spPr>
            <a:xfrm>
              <a:off x="5508116" y="3933063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216027" y="0"/>
                  </a:moveTo>
                  <a:lnTo>
                    <a:pt x="166471" y="5701"/>
                  </a:lnTo>
                  <a:lnTo>
                    <a:pt x="120992" y="21944"/>
                  </a:lnTo>
                  <a:lnTo>
                    <a:pt x="80883" y="47436"/>
                  </a:lnTo>
                  <a:lnTo>
                    <a:pt x="47436" y="80883"/>
                  </a:lnTo>
                  <a:lnTo>
                    <a:pt x="21944" y="120992"/>
                  </a:lnTo>
                  <a:lnTo>
                    <a:pt x="5701" y="166471"/>
                  </a:lnTo>
                  <a:lnTo>
                    <a:pt x="0" y="216026"/>
                  </a:lnTo>
                  <a:lnTo>
                    <a:pt x="5701" y="265542"/>
                  </a:lnTo>
                  <a:lnTo>
                    <a:pt x="21944" y="311005"/>
                  </a:lnTo>
                  <a:lnTo>
                    <a:pt x="47436" y="351117"/>
                  </a:lnTo>
                  <a:lnTo>
                    <a:pt x="80883" y="384577"/>
                  </a:lnTo>
                  <a:lnTo>
                    <a:pt x="120992" y="410087"/>
                  </a:lnTo>
                  <a:lnTo>
                    <a:pt x="166471" y="426345"/>
                  </a:lnTo>
                  <a:lnTo>
                    <a:pt x="216027" y="432054"/>
                  </a:lnTo>
                  <a:lnTo>
                    <a:pt x="265542" y="426345"/>
                  </a:lnTo>
                  <a:lnTo>
                    <a:pt x="311005" y="410087"/>
                  </a:lnTo>
                  <a:lnTo>
                    <a:pt x="351117" y="384577"/>
                  </a:lnTo>
                  <a:lnTo>
                    <a:pt x="384577" y="351117"/>
                  </a:lnTo>
                  <a:lnTo>
                    <a:pt x="410087" y="311005"/>
                  </a:lnTo>
                  <a:lnTo>
                    <a:pt x="426345" y="265542"/>
                  </a:lnTo>
                  <a:lnTo>
                    <a:pt x="432054" y="216026"/>
                  </a:lnTo>
                  <a:lnTo>
                    <a:pt x="426345" y="166471"/>
                  </a:lnTo>
                  <a:lnTo>
                    <a:pt x="410087" y="120992"/>
                  </a:lnTo>
                  <a:lnTo>
                    <a:pt x="384577" y="80883"/>
                  </a:lnTo>
                  <a:lnTo>
                    <a:pt x="351117" y="47436"/>
                  </a:lnTo>
                  <a:lnTo>
                    <a:pt x="311005" y="21944"/>
                  </a:lnTo>
                  <a:lnTo>
                    <a:pt x="265542" y="5701"/>
                  </a:lnTo>
                  <a:lnTo>
                    <a:pt x="216027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5508116" y="3933063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0" y="216026"/>
                  </a:moveTo>
                  <a:lnTo>
                    <a:pt x="5701" y="166471"/>
                  </a:lnTo>
                  <a:lnTo>
                    <a:pt x="21944" y="120992"/>
                  </a:lnTo>
                  <a:lnTo>
                    <a:pt x="47436" y="80883"/>
                  </a:lnTo>
                  <a:lnTo>
                    <a:pt x="80883" y="47436"/>
                  </a:lnTo>
                  <a:lnTo>
                    <a:pt x="120992" y="21944"/>
                  </a:lnTo>
                  <a:lnTo>
                    <a:pt x="166471" y="5701"/>
                  </a:lnTo>
                  <a:lnTo>
                    <a:pt x="216027" y="0"/>
                  </a:lnTo>
                  <a:lnTo>
                    <a:pt x="265542" y="5701"/>
                  </a:lnTo>
                  <a:lnTo>
                    <a:pt x="311005" y="21944"/>
                  </a:lnTo>
                  <a:lnTo>
                    <a:pt x="351117" y="47436"/>
                  </a:lnTo>
                  <a:lnTo>
                    <a:pt x="384577" y="80883"/>
                  </a:lnTo>
                  <a:lnTo>
                    <a:pt x="410087" y="120992"/>
                  </a:lnTo>
                  <a:lnTo>
                    <a:pt x="426345" y="166471"/>
                  </a:lnTo>
                  <a:lnTo>
                    <a:pt x="432054" y="216026"/>
                  </a:lnTo>
                  <a:lnTo>
                    <a:pt x="426345" y="265542"/>
                  </a:lnTo>
                  <a:lnTo>
                    <a:pt x="410087" y="311005"/>
                  </a:lnTo>
                  <a:lnTo>
                    <a:pt x="384577" y="351117"/>
                  </a:lnTo>
                  <a:lnTo>
                    <a:pt x="351117" y="384577"/>
                  </a:lnTo>
                  <a:lnTo>
                    <a:pt x="311005" y="410087"/>
                  </a:lnTo>
                  <a:lnTo>
                    <a:pt x="265542" y="426345"/>
                  </a:lnTo>
                  <a:lnTo>
                    <a:pt x="216027" y="432054"/>
                  </a:lnTo>
                  <a:lnTo>
                    <a:pt x="166471" y="426345"/>
                  </a:lnTo>
                  <a:lnTo>
                    <a:pt x="120992" y="410087"/>
                  </a:lnTo>
                  <a:lnTo>
                    <a:pt x="80883" y="384577"/>
                  </a:lnTo>
                  <a:lnTo>
                    <a:pt x="47436" y="351117"/>
                  </a:lnTo>
                  <a:lnTo>
                    <a:pt x="21944" y="311005"/>
                  </a:lnTo>
                  <a:lnTo>
                    <a:pt x="5701" y="265542"/>
                  </a:lnTo>
                  <a:lnTo>
                    <a:pt x="0" y="21602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5623305" y="3911549"/>
            <a:ext cx="2032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7</a:t>
            </a:r>
            <a:endParaRPr sz="28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5495416" y="1328038"/>
            <a:ext cx="457834" cy="457834"/>
            <a:chOff x="5495416" y="1328038"/>
            <a:chExt cx="457834" cy="457834"/>
          </a:xfrm>
        </p:grpSpPr>
        <p:sp>
          <p:nvSpPr>
            <p:cNvPr id="24" name="object 24"/>
            <p:cNvSpPr/>
            <p:nvPr/>
          </p:nvSpPr>
          <p:spPr>
            <a:xfrm>
              <a:off x="5508116" y="1340738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216027" y="0"/>
                  </a:moveTo>
                  <a:lnTo>
                    <a:pt x="166471" y="5708"/>
                  </a:lnTo>
                  <a:lnTo>
                    <a:pt x="120992" y="21966"/>
                  </a:lnTo>
                  <a:lnTo>
                    <a:pt x="80883" y="47476"/>
                  </a:lnTo>
                  <a:lnTo>
                    <a:pt x="47436" y="80936"/>
                  </a:lnTo>
                  <a:lnTo>
                    <a:pt x="21944" y="121048"/>
                  </a:lnTo>
                  <a:lnTo>
                    <a:pt x="5701" y="166511"/>
                  </a:lnTo>
                  <a:lnTo>
                    <a:pt x="0" y="216026"/>
                  </a:lnTo>
                  <a:lnTo>
                    <a:pt x="5701" y="265582"/>
                  </a:lnTo>
                  <a:lnTo>
                    <a:pt x="21944" y="311061"/>
                  </a:lnTo>
                  <a:lnTo>
                    <a:pt x="47436" y="351170"/>
                  </a:lnTo>
                  <a:lnTo>
                    <a:pt x="80883" y="384617"/>
                  </a:lnTo>
                  <a:lnTo>
                    <a:pt x="120992" y="410109"/>
                  </a:lnTo>
                  <a:lnTo>
                    <a:pt x="166471" y="426352"/>
                  </a:lnTo>
                  <a:lnTo>
                    <a:pt x="216027" y="432053"/>
                  </a:lnTo>
                  <a:lnTo>
                    <a:pt x="265542" y="426352"/>
                  </a:lnTo>
                  <a:lnTo>
                    <a:pt x="311005" y="410109"/>
                  </a:lnTo>
                  <a:lnTo>
                    <a:pt x="351117" y="384617"/>
                  </a:lnTo>
                  <a:lnTo>
                    <a:pt x="384577" y="351170"/>
                  </a:lnTo>
                  <a:lnTo>
                    <a:pt x="410087" y="311061"/>
                  </a:lnTo>
                  <a:lnTo>
                    <a:pt x="426345" y="265582"/>
                  </a:lnTo>
                  <a:lnTo>
                    <a:pt x="432054" y="216026"/>
                  </a:lnTo>
                  <a:lnTo>
                    <a:pt x="426345" y="166511"/>
                  </a:lnTo>
                  <a:lnTo>
                    <a:pt x="410087" y="121048"/>
                  </a:lnTo>
                  <a:lnTo>
                    <a:pt x="384577" y="80936"/>
                  </a:lnTo>
                  <a:lnTo>
                    <a:pt x="351117" y="47476"/>
                  </a:lnTo>
                  <a:lnTo>
                    <a:pt x="311005" y="21966"/>
                  </a:lnTo>
                  <a:lnTo>
                    <a:pt x="265542" y="5708"/>
                  </a:lnTo>
                  <a:lnTo>
                    <a:pt x="216027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5508116" y="1340738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0" y="216026"/>
                  </a:moveTo>
                  <a:lnTo>
                    <a:pt x="5701" y="166511"/>
                  </a:lnTo>
                  <a:lnTo>
                    <a:pt x="21944" y="121048"/>
                  </a:lnTo>
                  <a:lnTo>
                    <a:pt x="47436" y="80936"/>
                  </a:lnTo>
                  <a:lnTo>
                    <a:pt x="80883" y="47476"/>
                  </a:lnTo>
                  <a:lnTo>
                    <a:pt x="120992" y="21966"/>
                  </a:lnTo>
                  <a:lnTo>
                    <a:pt x="166471" y="5708"/>
                  </a:lnTo>
                  <a:lnTo>
                    <a:pt x="216027" y="0"/>
                  </a:lnTo>
                  <a:lnTo>
                    <a:pt x="265542" y="5708"/>
                  </a:lnTo>
                  <a:lnTo>
                    <a:pt x="311005" y="21966"/>
                  </a:lnTo>
                  <a:lnTo>
                    <a:pt x="351117" y="47476"/>
                  </a:lnTo>
                  <a:lnTo>
                    <a:pt x="384577" y="80936"/>
                  </a:lnTo>
                  <a:lnTo>
                    <a:pt x="410087" y="121048"/>
                  </a:lnTo>
                  <a:lnTo>
                    <a:pt x="426345" y="166511"/>
                  </a:lnTo>
                  <a:lnTo>
                    <a:pt x="432054" y="216026"/>
                  </a:lnTo>
                  <a:lnTo>
                    <a:pt x="426345" y="265582"/>
                  </a:lnTo>
                  <a:lnTo>
                    <a:pt x="410087" y="311061"/>
                  </a:lnTo>
                  <a:lnTo>
                    <a:pt x="384577" y="351170"/>
                  </a:lnTo>
                  <a:lnTo>
                    <a:pt x="351117" y="384617"/>
                  </a:lnTo>
                  <a:lnTo>
                    <a:pt x="311005" y="410109"/>
                  </a:lnTo>
                  <a:lnTo>
                    <a:pt x="265542" y="426352"/>
                  </a:lnTo>
                  <a:lnTo>
                    <a:pt x="216027" y="432053"/>
                  </a:lnTo>
                  <a:lnTo>
                    <a:pt x="166471" y="426352"/>
                  </a:lnTo>
                  <a:lnTo>
                    <a:pt x="120992" y="410109"/>
                  </a:lnTo>
                  <a:lnTo>
                    <a:pt x="80883" y="384617"/>
                  </a:lnTo>
                  <a:lnTo>
                    <a:pt x="47436" y="351170"/>
                  </a:lnTo>
                  <a:lnTo>
                    <a:pt x="21944" y="311061"/>
                  </a:lnTo>
                  <a:lnTo>
                    <a:pt x="5701" y="265582"/>
                  </a:lnTo>
                  <a:lnTo>
                    <a:pt x="0" y="21602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5623305" y="1319022"/>
            <a:ext cx="2032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6</a:t>
            </a:r>
            <a:endParaRPr sz="28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4559300" y="319913"/>
            <a:ext cx="457834" cy="457834"/>
            <a:chOff x="4559300" y="319913"/>
            <a:chExt cx="457834" cy="457834"/>
          </a:xfrm>
        </p:grpSpPr>
        <p:sp>
          <p:nvSpPr>
            <p:cNvPr id="28" name="object 28"/>
            <p:cNvSpPr/>
            <p:nvPr/>
          </p:nvSpPr>
          <p:spPr>
            <a:xfrm>
              <a:off x="4572000" y="332613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4">
                  <a:moveTo>
                    <a:pt x="216026" y="0"/>
                  </a:moveTo>
                  <a:lnTo>
                    <a:pt x="166511" y="5708"/>
                  </a:lnTo>
                  <a:lnTo>
                    <a:pt x="121048" y="21966"/>
                  </a:lnTo>
                  <a:lnTo>
                    <a:pt x="80936" y="47476"/>
                  </a:lnTo>
                  <a:lnTo>
                    <a:pt x="47476" y="80936"/>
                  </a:lnTo>
                  <a:lnTo>
                    <a:pt x="21966" y="121048"/>
                  </a:lnTo>
                  <a:lnTo>
                    <a:pt x="5708" y="166511"/>
                  </a:lnTo>
                  <a:lnTo>
                    <a:pt x="0" y="216026"/>
                  </a:lnTo>
                  <a:lnTo>
                    <a:pt x="5708" y="265582"/>
                  </a:lnTo>
                  <a:lnTo>
                    <a:pt x="21966" y="311061"/>
                  </a:lnTo>
                  <a:lnTo>
                    <a:pt x="47476" y="351170"/>
                  </a:lnTo>
                  <a:lnTo>
                    <a:pt x="80936" y="384617"/>
                  </a:lnTo>
                  <a:lnTo>
                    <a:pt x="121048" y="410109"/>
                  </a:lnTo>
                  <a:lnTo>
                    <a:pt x="166511" y="426352"/>
                  </a:lnTo>
                  <a:lnTo>
                    <a:pt x="216026" y="432053"/>
                  </a:lnTo>
                  <a:lnTo>
                    <a:pt x="265542" y="426352"/>
                  </a:lnTo>
                  <a:lnTo>
                    <a:pt x="311005" y="410109"/>
                  </a:lnTo>
                  <a:lnTo>
                    <a:pt x="351117" y="384617"/>
                  </a:lnTo>
                  <a:lnTo>
                    <a:pt x="384577" y="351170"/>
                  </a:lnTo>
                  <a:lnTo>
                    <a:pt x="410087" y="311061"/>
                  </a:lnTo>
                  <a:lnTo>
                    <a:pt x="426345" y="265582"/>
                  </a:lnTo>
                  <a:lnTo>
                    <a:pt x="432053" y="216026"/>
                  </a:lnTo>
                  <a:lnTo>
                    <a:pt x="426345" y="166511"/>
                  </a:lnTo>
                  <a:lnTo>
                    <a:pt x="410087" y="121048"/>
                  </a:lnTo>
                  <a:lnTo>
                    <a:pt x="384577" y="80936"/>
                  </a:lnTo>
                  <a:lnTo>
                    <a:pt x="351117" y="47476"/>
                  </a:lnTo>
                  <a:lnTo>
                    <a:pt x="311005" y="21966"/>
                  </a:lnTo>
                  <a:lnTo>
                    <a:pt x="265542" y="5708"/>
                  </a:lnTo>
                  <a:lnTo>
                    <a:pt x="216026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4572000" y="332613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4">
                  <a:moveTo>
                    <a:pt x="0" y="216026"/>
                  </a:moveTo>
                  <a:lnTo>
                    <a:pt x="5708" y="166511"/>
                  </a:lnTo>
                  <a:lnTo>
                    <a:pt x="21966" y="121048"/>
                  </a:lnTo>
                  <a:lnTo>
                    <a:pt x="47476" y="80936"/>
                  </a:lnTo>
                  <a:lnTo>
                    <a:pt x="80936" y="47476"/>
                  </a:lnTo>
                  <a:lnTo>
                    <a:pt x="121048" y="21966"/>
                  </a:lnTo>
                  <a:lnTo>
                    <a:pt x="166511" y="5708"/>
                  </a:lnTo>
                  <a:lnTo>
                    <a:pt x="216026" y="0"/>
                  </a:lnTo>
                  <a:lnTo>
                    <a:pt x="265542" y="5708"/>
                  </a:lnTo>
                  <a:lnTo>
                    <a:pt x="311005" y="21966"/>
                  </a:lnTo>
                  <a:lnTo>
                    <a:pt x="351117" y="47476"/>
                  </a:lnTo>
                  <a:lnTo>
                    <a:pt x="384577" y="80936"/>
                  </a:lnTo>
                  <a:lnTo>
                    <a:pt x="410087" y="121048"/>
                  </a:lnTo>
                  <a:lnTo>
                    <a:pt x="426345" y="166511"/>
                  </a:lnTo>
                  <a:lnTo>
                    <a:pt x="432053" y="216026"/>
                  </a:lnTo>
                  <a:lnTo>
                    <a:pt x="426345" y="265582"/>
                  </a:lnTo>
                  <a:lnTo>
                    <a:pt x="410087" y="311061"/>
                  </a:lnTo>
                  <a:lnTo>
                    <a:pt x="384577" y="351170"/>
                  </a:lnTo>
                  <a:lnTo>
                    <a:pt x="351117" y="384617"/>
                  </a:lnTo>
                  <a:lnTo>
                    <a:pt x="311005" y="410109"/>
                  </a:lnTo>
                  <a:lnTo>
                    <a:pt x="265542" y="426352"/>
                  </a:lnTo>
                  <a:lnTo>
                    <a:pt x="216026" y="432053"/>
                  </a:lnTo>
                  <a:lnTo>
                    <a:pt x="166511" y="426352"/>
                  </a:lnTo>
                  <a:lnTo>
                    <a:pt x="121048" y="410109"/>
                  </a:lnTo>
                  <a:lnTo>
                    <a:pt x="80936" y="384617"/>
                  </a:lnTo>
                  <a:lnTo>
                    <a:pt x="47476" y="351170"/>
                  </a:lnTo>
                  <a:lnTo>
                    <a:pt x="21966" y="311061"/>
                  </a:lnTo>
                  <a:lnTo>
                    <a:pt x="5708" y="265582"/>
                  </a:lnTo>
                  <a:lnTo>
                    <a:pt x="0" y="216026"/>
                  </a:lnTo>
                  <a:close/>
                </a:path>
              </a:pathLst>
            </a:custGeom>
            <a:ln w="25399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 txBox="1"/>
          <p:nvPr/>
        </p:nvSpPr>
        <p:spPr>
          <a:xfrm>
            <a:off x="4687315" y="310337"/>
            <a:ext cx="2032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5</a:t>
            </a:r>
            <a:endParaRPr sz="28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6359525" y="4712461"/>
            <a:ext cx="457834" cy="457834"/>
            <a:chOff x="6359525" y="4712461"/>
            <a:chExt cx="457834" cy="457834"/>
          </a:xfrm>
        </p:grpSpPr>
        <p:sp>
          <p:nvSpPr>
            <p:cNvPr id="32" name="object 32"/>
            <p:cNvSpPr/>
            <p:nvPr/>
          </p:nvSpPr>
          <p:spPr>
            <a:xfrm>
              <a:off x="6372225" y="4725161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4" h="432435">
                  <a:moveTo>
                    <a:pt x="216026" y="0"/>
                  </a:moveTo>
                  <a:lnTo>
                    <a:pt x="166471" y="5701"/>
                  </a:lnTo>
                  <a:lnTo>
                    <a:pt x="120992" y="21944"/>
                  </a:lnTo>
                  <a:lnTo>
                    <a:pt x="80883" y="47436"/>
                  </a:lnTo>
                  <a:lnTo>
                    <a:pt x="47436" y="80883"/>
                  </a:lnTo>
                  <a:lnTo>
                    <a:pt x="21944" y="120992"/>
                  </a:lnTo>
                  <a:lnTo>
                    <a:pt x="5701" y="166471"/>
                  </a:lnTo>
                  <a:lnTo>
                    <a:pt x="0" y="216026"/>
                  </a:lnTo>
                  <a:lnTo>
                    <a:pt x="5701" y="265542"/>
                  </a:lnTo>
                  <a:lnTo>
                    <a:pt x="21944" y="311005"/>
                  </a:lnTo>
                  <a:lnTo>
                    <a:pt x="47436" y="351117"/>
                  </a:lnTo>
                  <a:lnTo>
                    <a:pt x="80883" y="384577"/>
                  </a:lnTo>
                  <a:lnTo>
                    <a:pt x="120992" y="410087"/>
                  </a:lnTo>
                  <a:lnTo>
                    <a:pt x="166471" y="426345"/>
                  </a:lnTo>
                  <a:lnTo>
                    <a:pt x="216026" y="432054"/>
                  </a:lnTo>
                  <a:lnTo>
                    <a:pt x="265542" y="426345"/>
                  </a:lnTo>
                  <a:lnTo>
                    <a:pt x="311005" y="410087"/>
                  </a:lnTo>
                  <a:lnTo>
                    <a:pt x="351117" y="384577"/>
                  </a:lnTo>
                  <a:lnTo>
                    <a:pt x="384577" y="351117"/>
                  </a:lnTo>
                  <a:lnTo>
                    <a:pt x="410087" y="311005"/>
                  </a:lnTo>
                  <a:lnTo>
                    <a:pt x="426345" y="265542"/>
                  </a:lnTo>
                  <a:lnTo>
                    <a:pt x="432053" y="216026"/>
                  </a:lnTo>
                  <a:lnTo>
                    <a:pt x="426345" y="166471"/>
                  </a:lnTo>
                  <a:lnTo>
                    <a:pt x="410087" y="120992"/>
                  </a:lnTo>
                  <a:lnTo>
                    <a:pt x="384577" y="80883"/>
                  </a:lnTo>
                  <a:lnTo>
                    <a:pt x="351117" y="47436"/>
                  </a:lnTo>
                  <a:lnTo>
                    <a:pt x="311005" y="21944"/>
                  </a:lnTo>
                  <a:lnTo>
                    <a:pt x="265542" y="5701"/>
                  </a:lnTo>
                  <a:lnTo>
                    <a:pt x="216026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6372225" y="4725161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4" h="432435">
                  <a:moveTo>
                    <a:pt x="0" y="216026"/>
                  </a:moveTo>
                  <a:lnTo>
                    <a:pt x="5701" y="166471"/>
                  </a:lnTo>
                  <a:lnTo>
                    <a:pt x="21944" y="120992"/>
                  </a:lnTo>
                  <a:lnTo>
                    <a:pt x="47436" y="80883"/>
                  </a:lnTo>
                  <a:lnTo>
                    <a:pt x="80883" y="47436"/>
                  </a:lnTo>
                  <a:lnTo>
                    <a:pt x="120992" y="21944"/>
                  </a:lnTo>
                  <a:lnTo>
                    <a:pt x="166471" y="5701"/>
                  </a:lnTo>
                  <a:lnTo>
                    <a:pt x="216026" y="0"/>
                  </a:lnTo>
                  <a:lnTo>
                    <a:pt x="265542" y="5701"/>
                  </a:lnTo>
                  <a:lnTo>
                    <a:pt x="311005" y="21944"/>
                  </a:lnTo>
                  <a:lnTo>
                    <a:pt x="351117" y="47436"/>
                  </a:lnTo>
                  <a:lnTo>
                    <a:pt x="384577" y="80883"/>
                  </a:lnTo>
                  <a:lnTo>
                    <a:pt x="410087" y="120992"/>
                  </a:lnTo>
                  <a:lnTo>
                    <a:pt x="426345" y="166471"/>
                  </a:lnTo>
                  <a:lnTo>
                    <a:pt x="432053" y="216026"/>
                  </a:lnTo>
                  <a:lnTo>
                    <a:pt x="426345" y="265542"/>
                  </a:lnTo>
                  <a:lnTo>
                    <a:pt x="410087" y="311005"/>
                  </a:lnTo>
                  <a:lnTo>
                    <a:pt x="384577" y="351117"/>
                  </a:lnTo>
                  <a:lnTo>
                    <a:pt x="351117" y="384577"/>
                  </a:lnTo>
                  <a:lnTo>
                    <a:pt x="311005" y="410087"/>
                  </a:lnTo>
                  <a:lnTo>
                    <a:pt x="265542" y="426345"/>
                  </a:lnTo>
                  <a:lnTo>
                    <a:pt x="216026" y="432054"/>
                  </a:lnTo>
                  <a:lnTo>
                    <a:pt x="166471" y="426345"/>
                  </a:lnTo>
                  <a:lnTo>
                    <a:pt x="120992" y="410087"/>
                  </a:lnTo>
                  <a:lnTo>
                    <a:pt x="80883" y="384577"/>
                  </a:lnTo>
                  <a:lnTo>
                    <a:pt x="47436" y="351117"/>
                  </a:lnTo>
                  <a:lnTo>
                    <a:pt x="21944" y="311005"/>
                  </a:lnTo>
                  <a:lnTo>
                    <a:pt x="5701" y="265542"/>
                  </a:lnTo>
                  <a:lnTo>
                    <a:pt x="0" y="21602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/>
          <p:cNvSpPr txBox="1"/>
          <p:nvPr/>
        </p:nvSpPr>
        <p:spPr>
          <a:xfrm>
            <a:off x="6487795" y="4704079"/>
            <a:ext cx="2032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9</a:t>
            </a:r>
            <a:endParaRPr sz="28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6359525" y="3056254"/>
            <a:ext cx="457834" cy="457834"/>
            <a:chOff x="6359525" y="3056254"/>
            <a:chExt cx="457834" cy="457834"/>
          </a:xfrm>
        </p:grpSpPr>
        <p:sp>
          <p:nvSpPr>
            <p:cNvPr id="36" name="object 36"/>
            <p:cNvSpPr/>
            <p:nvPr/>
          </p:nvSpPr>
          <p:spPr>
            <a:xfrm>
              <a:off x="6372225" y="3068954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4" h="432435">
                  <a:moveTo>
                    <a:pt x="216026" y="0"/>
                  </a:moveTo>
                  <a:lnTo>
                    <a:pt x="166471" y="5708"/>
                  </a:lnTo>
                  <a:lnTo>
                    <a:pt x="120992" y="21966"/>
                  </a:lnTo>
                  <a:lnTo>
                    <a:pt x="80883" y="47476"/>
                  </a:lnTo>
                  <a:lnTo>
                    <a:pt x="47436" y="80936"/>
                  </a:lnTo>
                  <a:lnTo>
                    <a:pt x="21944" y="121048"/>
                  </a:lnTo>
                  <a:lnTo>
                    <a:pt x="5701" y="166511"/>
                  </a:lnTo>
                  <a:lnTo>
                    <a:pt x="0" y="216027"/>
                  </a:lnTo>
                  <a:lnTo>
                    <a:pt x="5701" y="265542"/>
                  </a:lnTo>
                  <a:lnTo>
                    <a:pt x="21944" y="311005"/>
                  </a:lnTo>
                  <a:lnTo>
                    <a:pt x="47436" y="351117"/>
                  </a:lnTo>
                  <a:lnTo>
                    <a:pt x="80883" y="384577"/>
                  </a:lnTo>
                  <a:lnTo>
                    <a:pt x="120992" y="410087"/>
                  </a:lnTo>
                  <a:lnTo>
                    <a:pt x="166471" y="426345"/>
                  </a:lnTo>
                  <a:lnTo>
                    <a:pt x="216026" y="432054"/>
                  </a:lnTo>
                  <a:lnTo>
                    <a:pt x="265542" y="426345"/>
                  </a:lnTo>
                  <a:lnTo>
                    <a:pt x="311005" y="410087"/>
                  </a:lnTo>
                  <a:lnTo>
                    <a:pt x="351117" y="384577"/>
                  </a:lnTo>
                  <a:lnTo>
                    <a:pt x="384577" y="351117"/>
                  </a:lnTo>
                  <a:lnTo>
                    <a:pt x="410087" y="311005"/>
                  </a:lnTo>
                  <a:lnTo>
                    <a:pt x="426345" y="265542"/>
                  </a:lnTo>
                  <a:lnTo>
                    <a:pt x="432053" y="216027"/>
                  </a:lnTo>
                  <a:lnTo>
                    <a:pt x="426345" y="166511"/>
                  </a:lnTo>
                  <a:lnTo>
                    <a:pt x="410087" y="121048"/>
                  </a:lnTo>
                  <a:lnTo>
                    <a:pt x="384577" y="80936"/>
                  </a:lnTo>
                  <a:lnTo>
                    <a:pt x="351117" y="47476"/>
                  </a:lnTo>
                  <a:lnTo>
                    <a:pt x="311005" y="21966"/>
                  </a:lnTo>
                  <a:lnTo>
                    <a:pt x="265542" y="5708"/>
                  </a:lnTo>
                  <a:lnTo>
                    <a:pt x="216026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6372225" y="3068954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4" h="432435">
                  <a:moveTo>
                    <a:pt x="0" y="216027"/>
                  </a:moveTo>
                  <a:lnTo>
                    <a:pt x="5701" y="166511"/>
                  </a:lnTo>
                  <a:lnTo>
                    <a:pt x="21944" y="121048"/>
                  </a:lnTo>
                  <a:lnTo>
                    <a:pt x="47436" y="80936"/>
                  </a:lnTo>
                  <a:lnTo>
                    <a:pt x="80883" y="47476"/>
                  </a:lnTo>
                  <a:lnTo>
                    <a:pt x="120992" y="21966"/>
                  </a:lnTo>
                  <a:lnTo>
                    <a:pt x="166471" y="5708"/>
                  </a:lnTo>
                  <a:lnTo>
                    <a:pt x="216026" y="0"/>
                  </a:lnTo>
                  <a:lnTo>
                    <a:pt x="265542" y="5708"/>
                  </a:lnTo>
                  <a:lnTo>
                    <a:pt x="311005" y="21966"/>
                  </a:lnTo>
                  <a:lnTo>
                    <a:pt x="351117" y="47476"/>
                  </a:lnTo>
                  <a:lnTo>
                    <a:pt x="384577" y="80936"/>
                  </a:lnTo>
                  <a:lnTo>
                    <a:pt x="410087" y="121048"/>
                  </a:lnTo>
                  <a:lnTo>
                    <a:pt x="426345" y="166511"/>
                  </a:lnTo>
                  <a:lnTo>
                    <a:pt x="432053" y="216027"/>
                  </a:lnTo>
                  <a:lnTo>
                    <a:pt x="426345" y="265542"/>
                  </a:lnTo>
                  <a:lnTo>
                    <a:pt x="410087" y="311005"/>
                  </a:lnTo>
                  <a:lnTo>
                    <a:pt x="384577" y="351117"/>
                  </a:lnTo>
                  <a:lnTo>
                    <a:pt x="351117" y="384577"/>
                  </a:lnTo>
                  <a:lnTo>
                    <a:pt x="311005" y="410087"/>
                  </a:lnTo>
                  <a:lnTo>
                    <a:pt x="265542" y="426345"/>
                  </a:lnTo>
                  <a:lnTo>
                    <a:pt x="216026" y="432054"/>
                  </a:lnTo>
                  <a:lnTo>
                    <a:pt x="166471" y="426345"/>
                  </a:lnTo>
                  <a:lnTo>
                    <a:pt x="120992" y="410087"/>
                  </a:lnTo>
                  <a:lnTo>
                    <a:pt x="80883" y="384577"/>
                  </a:lnTo>
                  <a:lnTo>
                    <a:pt x="47436" y="351117"/>
                  </a:lnTo>
                  <a:lnTo>
                    <a:pt x="21944" y="311005"/>
                  </a:lnTo>
                  <a:lnTo>
                    <a:pt x="5701" y="265542"/>
                  </a:lnTo>
                  <a:lnTo>
                    <a:pt x="0" y="216027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/>
          <p:cNvSpPr txBox="1"/>
          <p:nvPr/>
        </p:nvSpPr>
        <p:spPr>
          <a:xfrm>
            <a:off x="6487795" y="3047492"/>
            <a:ext cx="2032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8</a:t>
            </a:r>
            <a:endParaRPr sz="2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3131820" y="4941189"/>
            <a:ext cx="3240405" cy="0"/>
          </a:xfrm>
          <a:custGeom>
            <a:avLst/>
            <a:gdLst/>
            <a:ahLst/>
            <a:cxnLst/>
            <a:rect l="l" t="t" r="r" b="b"/>
            <a:pathLst>
              <a:path w="3240404">
                <a:moveTo>
                  <a:pt x="0" y="0"/>
                </a:moveTo>
                <a:lnTo>
                  <a:pt x="3240405" y="0"/>
                </a:lnTo>
              </a:path>
            </a:pathLst>
          </a:custGeom>
          <a:ln w="38100">
            <a:solidFill>
              <a:srgbClr val="FFFF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2687066" y="607948"/>
            <a:ext cx="3985895" cy="4634230"/>
            <a:chOff x="2687066" y="607948"/>
            <a:chExt cx="3985895" cy="463423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51910" y="620648"/>
              <a:ext cx="1872234" cy="3960495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851910" y="620648"/>
              <a:ext cx="1872614" cy="3960495"/>
            </a:xfrm>
            <a:custGeom>
              <a:avLst/>
              <a:gdLst/>
              <a:ahLst/>
              <a:cxnLst/>
              <a:rect l="l" t="t" r="r" b="b"/>
              <a:pathLst>
                <a:path w="1872614" h="3960495">
                  <a:moveTo>
                    <a:pt x="0" y="3960495"/>
                  </a:moveTo>
                  <a:lnTo>
                    <a:pt x="0" y="936116"/>
                  </a:lnTo>
                  <a:lnTo>
                    <a:pt x="936116" y="0"/>
                  </a:lnTo>
                  <a:lnTo>
                    <a:pt x="1872234" y="936116"/>
                  </a:lnTo>
                  <a:lnTo>
                    <a:pt x="1872234" y="3960495"/>
                  </a:lnTo>
                  <a:lnTo>
                    <a:pt x="0" y="3960495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15793" y="3284981"/>
              <a:ext cx="1800224" cy="1656206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2915793" y="3284981"/>
              <a:ext cx="1800225" cy="1656714"/>
            </a:xfrm>
            <a:custGeom>
              <a:avLst/>
              <a:gdLst/>
              <a:ahLst/>
              <a:cxnLst/>
              <a:rect l="l" t="t" r="r" b="b"/>
              <a:pathLst>
                <a:path w="1800225" h="1656714">
                  <a:moveTo>
                    <a:pt x="0" y="1656206"/>
                  </a:moveTo>
                  <a:lnTo>
                    <a:pt x="0" y="0"/>
                  </a:lnTo>
                  <a:lnTo>
                    <a:pt x="1800224" y="1656206"/>
                  </a:lnTo>
                  <a:lnTo>
                    <a:pt x="0" y="1656206"/>
                  </a:lnTo>
                  <a:close/>
                </a:path>
              </a:pathLst>
            </a:custGeom>
            <a:ln w="25399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60036" y="3284981"/>
              <a:ext cx="1800224" cy="1656206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860036" y="3284981"/>
              <a:ext cx="1800225" cy="1656714"/>
            </a:xfrm>
            <a:custGeom>
              <a:avLst/>
              <a:gdLst/>
              <a:ahLst/>
              <a:cxnLst/>
              <a:rect l="l" t="t" r="r" b="b"/>
              <a:pathLst>
                <a:path w="1800225" h="1656714">
                  <a:moveTo>
                    <a:pt x="1800224" y="1656206"/>
                  </a:moveTo>
                  <a:lnTo>
                    <a:pt x="1800224" y="0"/>
                  </a:lnTo>
                  <a:lnTo>
                    <a:pt x="0" y="1656206"/>
                  </a:lnTo>
                  <a:lnTo>
                    <a:pt x="1800224" y="165620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699766" y="4797170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216026" y="0"/>
                  </a:moveTo>
                  <a:lnTo>
                    <a:pt x="166511" y="5701"/>
                  </a:lnTo>
                  <a:lnTo>
                    <a:pt x="121048" y="21944"/>
                  </a:lnTo>
                  <a:lnTo>
                    <a:pt x="80936" y="47436"/>
                  </a:lnTo>
                  <a:lnTo>
                    <a:pt x="47476" y="80883"/>
                  </a:lnTo>
                  <a:lnTo>
                    <a:pt x="21966" y="120992"/>
                  </a:lnTo>
                  <a:lnTo>
                    <a:pt x="5708" y="166471"/>
                  </a:lnTo>
                  <a:lnTo>
                    <a:pt x="0" y="216026"/>
                  </a:lnTo>
                  <a:lnTo>
                    <a:pt x="5708" y="265542"/>
                  </a:lnTo>
                  <a:lnTo>
                    <a:pt x="21966" y="311005"/>
                  </a:lnTo>
                  <a:lnTo>
                    <a:pt x="47476" y="351117"/>
                  </a:lnTo>
                  <a:lnTo>
                    <a:pt x="80936" y="384577"/>
                  </a:lnTo>
                  <a:lnTo>
                    <a:pt x="121048" y="410087"/>
                  </a:lnTo>
                  <a:lnTo>
                    <a:pt x="166511" y="426345"/>
                  </a:lnTo>
                  <a:lnTo>
                    <a:pt x="216026" y="432053"/>
                  </a:lnTo>
                  <a:lnTo>
                    <a:pt x="265582" y="426345"/>
                  </a:lnTo>
                  <a:lnTo>
                    <a:pt x="311061" y="410087"/>
                  </a:lnTo>
                  <a:lnTo>
                    <a:pt x="351170" y="384577"/>
                  </a:lnTo>
                  <a:lnTo>
                    <a:pt x="384617" y="351117"/>
                  </a:lnTo>
                  <a:lnTo>
                    <a:pt x="410109" y="311005"/>
                  </a:lnTo>
                  <a:lnTo>
                    <a:pt x="426352" y="265542"/>
                  </a:lnTo>
                  <a:lnTo>
                    <a:pt x="432053" y="216026"/>
                  </a:lnTo>
                  <a:lnTo>
                    <a:pt x="426352" y="166471"/>
                  </a:lnTo>
                  <a:lnTo>
                    <a:pt x="410109" y="120992"/>
                  </a:lnTo>
                  <a:lnTo>
                    <a:pt x="384617" y="80883"/>
                  </a:lnTo>
                  <a:lnTo>
                    <a:pt x="351170" y="47436"/>
                  </a:lnTo>
                  <a:lnTo>
                    <a:pt x="311061" y="21944"/>
                  </a:lnTo>
                  <a:lnTo>
                    <a:pt x="265582" y="5701"/>
                  </a:lnTo>
                  <a:lnTo>
                    <a:pt x="216026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699766" y="4797170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0" y="216026"/>
                  </a:moveTo>
                  <a:lnTo>
                    <a:pt x="5708" y="166471"/>
                  </a:lnTo>
                  <a:lnTo>
                    <a:pt x="21966" y="120992"/>
                  </a:lnTo>
                  <a:lnTo>
                    <a:pt x="47476" y="80883"/>
                  </a:lnTo>
                  <a:lnTo>
                    <a:pt x="80936" y="47436"/>
                  </a:lnTo>
                  <a:lnTo>
                    <a:pt x="121048" y="21944"/>
                  </a:lnTo>
                  <a:lnTo>
                    <a:pt x="166511" y="5701"/>
                  </a:lnTo>
                  <a:lnTo>
                    <a:pt x="216026" y="0"/>
                  </a:lnTo>
                  <a:lnTo>
                    <a:pt x="265582" y="5701"/>
                  </a:lnTo>
                  <a:lnTo>
                    <a:pt x="311061" y="21944"/>
                  </a:lnTo>
                  <a:lnTo>
                    <a:pt x="351170" y="47436"/>
                  </a:lnTo>
                  <a:lnTo>
                    <a:pt x="384617" y="80883"/>
                  </a:lnTo>
                  <a:lnTo>
                    <a:pt x="410109" y="120992"/>
                  </a:lnTo>
                  <a:lnTo>
                    <a:pt x="426352" y="166471"/>
                  </a:lnTo>
                  <a:lnTo>
                    <a:pt x="432053" y="216026"/>
                  </a:lnTo>
                  <a:lnTo>
                    <a:pt x="426352" y="265542"/>
                  </a:lnTo>
                  <a:lnTo>
                    <a:pt x="410109" y="311005"/>
                  </a:lnTo>
                  <a:lnTo>
                    <a:pt x="384617" y="351117"/>
                  </a:lnTo>
                  <a:lnTo>
                    <a:pt x="351170" y="384577"/>
                  </a:lnTo>
                  <a:lnTo>
                    <a:pt x="311061" y="410087"/>
                  </a:lnTo>
                  <a:lnTo>
                    <a:pt x="265582" y="426345"/>
                  </a:lnTo>
                  <a:lnTo>
                    <a:pt x="216026" y="432053"/>
                  </a:lnTo>
                  <a:lnTo>
                    <a:pt x="166511" y="426345"/>
                  </a:lnTo>
                  <a:lnTo>
                    <a:pt x="121048" y="410087"/>
                  </a:lnTo>
                  <a:lnTo>
                    <a:pt x="80936" y="384577"/>
                  </a:lnTo>
                  <a:lnTo>
                    <a:pt x="47476" y="351117"/>
                  </a:lnTo>
                  <a:lnTo>
                    <a:pt x="21966" y="311005"/>
                  </a:lnTo>
                  <a:lnTo>
                    <a:pt x="5708" y="265542"/>
                  </a:lnTo>
                  <a:lnTo>
                    <a:pt x="0" y="21602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814573" y="4775961"/>
            <a:ext cx="2032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endParaRPr sz="28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3623183" y="1328038"/>
            <a:ext cx="457834" cy="457834"/>
            <a:chOff x="3623183" y="1328038"/>
            <a:chExt cx="457834" cy="457834"/>
          </a:xfrm>
        </p:grpSpPr>
        <p:sp>
          <p:nvSpPr>
            <p:cNvPr id="14" name="object 14"/>
            <p:cNvSpPr/>
            <p:nvPr/>
          </p:nvSpPr>
          <p:spPr>
            <a:xfrm>
              <a:off x="3635883" y="1340738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216026" y="0"/>
                  </a:moveTo>
                  <a:lnTo>
                    <a:pt x="166511" y="5708"/>
                  </a:lnTo>
                  <a:lnTo>
                    <a:pt x="121048" y="21966"/>
                  </a:lnTo>
                  <a:lnTo>
                    <a:pt x="80936" y="47476"/>
                  </a:lnTo>
                  <a:lnTo>
                    <a:pt x="47476" y="80936"/>
                  </a:lnTo>
                  <a:lnTo>
                    <a:pt x="21966" y="121048"/>
                  </a:lnTo>
                  <a:lnTo>
                    <a:pt x="5708" y="166511"/>
                  </a:lnTo>
                  <a:lnTo>
                    <a:pt x="0" y="216026"/>
                  </a:lnTo>
                  <a:lnTo>
                    <a:pt x="5708" y="265582"/>
                  </a:lnTo>
                  <a:lnTo>
                    <a:pt x="21966" y="311061"/>
                  </a:lnTo>
                  <a:lnTo>
                    <a:pt x="47476" y="351170"/>
                  </a:lnTo>
                  <a:lnTo>
                    <a:pt x="80936" y="384617"/>
                  </a:lnTo>
                  <a:lnTo>
                    <a:pt x="121048" y="410109"/>
                  </a:lnTo>
                  <a:lnTo>
                    <a:pt x="166511" y="426352"/>
                  </a:lnTo>
                  <a:lnTo>
                    <a:pt x="216026" y="432053"/>
                  </a:lnTo>
                  <a:lnTo>
                    <a:pt x="265582" y="426352"/>
                  </a:lnTo>
                  <a:lnTo>
                    <a:pt x="311061" y="410109"/>
                  </a:lnTo>
                  <a:lnTo>
                    <a:pt x="351170" y="384617"/>
                  </a:lnTo>
                  <a:lnTo>
                    <a:pt x="384617" y="351170"/>
                  </a:lnTo>
                  <a:lnTo>
                    <a:pt x="410109" y="311061"/>
                  </a:lnTo>
                  <a:lnTo>
                    <a:pt x="426352" y="265582"/>
                  </a:lnTo>
                  <a:lnTo>
                    <a:pt x="432053" y="216026"/>
                  </a:lnTo>
                  <a:lnTo>
                    <a:pt x="426352" y="166511"/>
                  </a:lnTo>
                  <a:lnTo>
                    <a:pt x="410109" y="121048"/>
                  </a:lnTo>
                  <a:lnTo>
                    <a:pt x="384617" y="80936"/>
                  </a:lnTo>
                  <a:lnTo>
                    <a:pt x="351170" y="47476"/>
                  </a:lnTo>
                  <a:lnTo>
                    <a:pt x="311061" y="21966"/>
                  </a:lnTo>
                  <a:lnTo>
                    <a:pt x="265582" y="5708"/>
                  </a:lnTo>
                  <a:lnTo>
                    <a:pt x="216026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635883" y="1340738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0" y="216026"/>
                  </a:moveTo>
                  <a:lnTo>
                    <a:pt x="5708" y="166511"/>
                  </a:lnTo>
                  <a:lnTo>
                    <a:pt x="21966" y="121048"/>
                  </a:lnTo>
                  <a:lnTo>
                    <a:pt x="47476" y="80936"/>
                  </a:lnTo>
                  <a:lnTo>
                    <a:pt x="80936" y="47476"/>
                  </a:lnTo>
                  <a:lnTo>
                    <a:pt x="121048" y="21966"/>
                  </a:lnTo>
                  <a:lnTo>
                    <a:pt x="166511" y="5708"/>
                  </a:lnTo>
                  <a:lnTo>
                    <a:pt x="216026" y="0"/>
                  </a:lnTo>
                  <a:lnTo>
                    <a:pt x="265582" y="5708"/>
                  </a:lnTo>
                  <a:lnTo>
                    <a:pt x="311061" y="21966"/>
                  </a:lnTo>
                  <a:lnTo>
                    <a:pt x="351170" y="47476"/>
                  </a:lnTo>
                  <a:lnTo>
                    <a:pt x="384617" y="80936"/>
                  </a:lnTo>
                  <a:lnTo>
                    <a:pt x="410109" y="121048"/>
                  </a:lnTo>
                  <a:lnTo>
                    <a:pt x="426352" y="166511"/>
                  </a:lnTo>
                  <a:lnTo>
                    <a:pt x="432053" y="216026"/>
                  </a:lnTo>
                  <a:lnTo>
                    <a:pt x="426352" y="265582"/>
                  </a:lnTo>
                  <a:lnTo>
                    <a:pt x="410109" y="311061"/>
                  </a:lnTo>
                  <a:lnTo>
                    <a:pt x="384617" y="351170"/>
                  </a:lnTo>
                  <a:lnTo>
                    <a:pt x="351170" y="384617"/>
                  </a:lnTo>
                  <a:lnTo>
                    <a:pt x="311061" y="410109"/>
                  </a:lnTo>
                  <a:lnTo>
                    <a:pt x="265582" y="426352"/>
                  </a:lnTo>
                  <a:lnTo>
                    <a:pt x="216026" y="432053"/>
                  </a:lnTo>
                  <a:lnTo>
                    <a:pt x="166511" y="426352"/>
                  </a:lnTo>
                  <a:lnTo>
                    <a:pt x="121048" y="410109"/>
                  </a:lnTo>
                  <a:lnTo>
                    <a:pt x="80936" y="384617"/>
                  </a:lnTo>
                  <a:lnTo>
                    <a:pt x="47476" y="351170"/>
                  </a:lnTo>
                  <a:lnTo>
                    <a:pt x="21966" y="311061"/>
                  </a:lnTo>
                  <a:lnTo>
                    <a:pt x="5708" y="265582"/>
                  </a:lnTo>
                  <a:lnTo>
                    <a:pt x="0" y="21602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3750945" y="1319022"/>
            <a:ext cx="2032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4</a:t>
            </a:r>
            <a:endParaRPr sz="28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3623183" y="3920363"/>
            <a:ext cx="457834" cy="457834"/>
            <a:chOff x="3623183" y="3920363"/>
            <a:chExt cx="457834" cy="457834"/>
          </a:xfrm>
        </p:grpSpPr>
        <p:sp>
          <p:nvSpPr>
            <p:cNvPr id="18" name="object 18"/>
            <p:cNvSpPr/>
            <p:nvPr/>
          </p:nvSpPr>
          <p:spPr>
            <a:xfrm>
              <a:off x="3635883" y="3933063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216026" y="0"/>
                  </a:moveTo>
                  <a:lnTo>
                    <a:pt x="166511" y="5701"/>
                  </a:lnTo>
                  <a:lnTo>
                    <a:pt x="121048" y="21944"/>
                  </a:lnTo>
                  <a:lnTo>
                    <a:pt x="80936" y="47436"/>
                  </a:lnTo>
                  <a:lnTo>
                    <a:pt x="47476" y="80883"/>
                  </a:lnTo>
                  <a:lnTo>
                    <a:pt x="21966" y="120992"/>
                  </a:lnTo>
                  <a:lnTo>
                    <a:pt x="5708" y="166471"/>
                  </a:lnTo>
                  <a:lnTo>
                    <a:pt x="0" y="216026"/>
                  </a:lnTo>
                  <a:lnTo>
                    <a:pt x="5708" y="265542"/>
                  </a:lnTo>
                  <a:lnTo>
                    <a:pt x="21966" y="311005"/>
                  </a:lnTo>
                  <a:lnTo>
                    <a:pt x="47476" y="351117"/>
                  </a:lnTo>
                  <a:lnTo>
                    <a:pt x="80936" y="384577"/>
                  </a:lnTo>
                  <a:lnTo>
                    <a:pt x="121048" y="410087"/>
                  </a:lnTo>
                  <a:lnTo>
                    <a:pt x="166511" y="426345"/>
                  </a:lnTo>
                  <a:lnTo>
                    <a:pt x="216026" y="432054"/>
                  </a:lnTo>
                  <a:lnTo>
                    <a:pt x="265582" y="426345"/>
                  </a:lnTo>
                  <a:lnTo>
                    <a:pt x="311061" y="410087"/>
                  </a:lnTo>
                  <a:lnTo>
                    <a:pt x="351170" y="384577"/>
                  </a:lnTo>
                  <a:lnTo>
                    <a:pt x="384617" y="351117"/>
                  </a:lnTo>
                  <a:lnTo>
                    <a:pt x="410109" y="311005"/>
                  </a:lnTo>
                  <a:lnTo>
                    <a:pt x="426352" y="265542"/>
                  </a:lnTo>
                  <a:lnTo>
                    <a:pt x="432053" y="216026"/>
                  </a:lnTo>
                  <a:lnTo>
                    <a:pt x="426352" y="166471"/>
                  </a:lnTo>
                  <a:lnTo>
                    <a:pt x="410109" y="120992"/>
                  </a:lnTo>
                  <a:lnTo>
                    <a:pt x="384617" y="80883"/>
                  </a:lnTo>
                  <a:lnTo>
                    <a:pt x="351170" y="47436"/>
                  </a:lnTo>
                  <a:lnTo>
                    <a:pt x="311061" y="21944"/>
                  </a:lnTo>
                  <a:lnTo>
                    <a:pt x="265582" y="5701"/>
                  </a:lnTo>
                  <a:lnTo>
                    <a:pt x="216026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635883" y="3933063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0" y="216026"/>
                  </a:moveTo>
                  <a:lnTo>
                    <a:pt x="5708" y="166471"/>
                  </a:lnTo>
                  <a:lnTo>
                    <a:pt x="21966" y="120992"/>
                  </a:lnTo>
                  <a:lnTo>
                    <a:pt x="47476" y="80883"/>
                  </a:lnTo>
                  <a:lnTo>
                    <a:pt x="80936" y="47436"/>
                  </a:lnTo>
                  <a:lnTo>
                    <a:pt x="121048" y="21944"/>
                  </a:lnTo>
                  <a:lnTo>
                    <a:pt x="166511" y="5701"/>
                  </a:lnTo>
                  <a:lnTo>
                    <a:pt x="216026" y="0"/>
                  </a:lnTo>
                  <a:lnTo>
                    <a:pt x="265582" y="5701"/>
                  </a:lnTo>
                  <a:lnTo>
                    <a:pt x="311061" y="21944"/>
                  </a:lnTo>
                  <a:lnTo>
                    <a:pt x="351170" y="47436"/>
                  </a:lnTo>
                  <a:lnTo>
                    <a:pt x="384617" y="80883"/>
                  </a:lnTo>
                  <a:lnTo>
                    <a:pt x="410109" y="120992"/>
                  </a:lnTo>
                  <a:lnTo>
                    <a:pt x="426352" y="166471"/>
                  </a:lnTo>
                  <a:lnTo>
                    <a:pt x="432053" y="216026"/>
                  </a:lnTo>
                  <a:lnTo>
                    <a:pt x="426352" y="265542"/>
                  </a:lnTo>
                  <a:lnTo>
                    <a:pt x="410109" y="311005"/>
                  </a:lnTo>
                  <a:lnTo>
                    <a:pt x="384617" y="351117"/>
                  </a:lnTo>
                  <a:lnTo>
                    <a:pt x="351170" y="384577"/>
                  </a:lnTo>
                  <a:lnTo>
                    <a:pt x="311061" y="410087"/>
                  </a:lnTo>
                  <a:lnTo>
                    <a:pt x="265582" y="426345"/>
                  </a:lnTo>
                  <a:lnTo>
                    <a:pt x="216026" y="432054"/>
                  </a:lnTo>
                  <a:lnTo>
                    <a:pt x="166511" y="426345"/>
                  </a:lnTo>
                  <a:lnTo>
                    <a:pt x="121048" y="410087"/>
                  </a:lnTo>
                  <a:lnTo>
                    <a:pt x="80936" y="384577"/>
                  </a:lnTo>
                  <a:lnTo>
                    <a:pt x="47476" y="351117"/>
                  </a:lnTo>
                  <a:lnTo>
                    <a:pt x="21966" y="311005"/>
                  </a:lnTo>
                  <a:lnTo>
                    <a:pt x="5708" y="265542"/>
                  </a:lnTo>
                  <a:lnTo>
                    <a:pt x="0" y="21602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3750945" y="3911549"/>
            <a:ext cx="2032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3</a:t>
            </a:r>
            <a:endParaRPr sz="28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2687066" y="3056254"/>
            <a:ext cx="457834" cy="457834"/>
            <a:chOff x="2687066" y="3056254"/>
            <a:chExt cx="457834" cy="457834"/>
          </a:xfrm>
        </p:grpSpPr>
        <p:sp>
          <p:nvSpPr>
            <p:cNvPr id="22" name="object 22"/>
            <p:cNvSpPr/>
            <p:nvPr/>
          </p:nvSpPr>
          <p:spPr>
            <a:xfrm>
              <a:off x="2699766" y="3068954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216026" y="0"/>
                  </a:moveTo>
                  <a:lnTo>
                    <a:pt x="166511" y="5708"/>
                  </a:lnTo>
                  <a:lnTo>
                    <a:pt x="121048" y="21966"/>
                  </a:lnTo>
                  <a:lnTo>
                    <a:pt x="80936" y="47476"/>
                  </a:lnTo>
                  <a:lnTo>
                    <a:pt x="47476" y="80936"/>
                  </a:lnTo>
                  <a:lnTo>
                    <a:pt x="21966" y="121048"/>
                  </a:lnTo>
                  <a:lnTo>
                    <a:pt x="5708" y="166511"/>
                  </a:lnTo>
                  <a:lnTo>
                    <a:pt x="0" y="216027"/>
                  </a:lnTo>
                  <a:lnTo>
                    <a:pt x="5708" y="265542"/>
                  </a:lnTo>
                  <a:lnTo>
                    <a:pt x="21966" y="311005"/>
                  </a:lnTo>
                  <a:lnTo>
                    <a:pt x="47476" y="351117"/>
                  </a:lnTo>
                  <a:lnTo>
                    <a:pt x="80936" y="384577"/>
                  </a:lnTo>
                  <a:lnTo>
                    <a:pt x="121048" y="410087"/>
                  </a:lnTo>
                  <a:lnTo>
                    <a:pt x="166511" y="426345"/>
                  </a:lnTo>
                  <a:lnTo>
                    <a:pt x="216026" y="432054"/>
                  </a:lnTo>
                  <a:lnTo>
                    <a:pt x="265582" y="426345"/>
                  </a:lnTo>
                  <a:lnTo>
                    <a:pt x="311061" y="410087"/>
                  </a:lnTo>
                  <a:lnTo>
                    <a:pt x="351170" y="384577"/>
                  </a:lnTo>
                  <a:lnTo>
                    <a:pt x="384617" y="351117"/>
                  </a:lnTo>
                  <a:lnTo>
                    <a:pt x="410109" y="311005"/>
                  </a:lnTo>
                  <a:lnTo>
                    <a:pt x="426352" y="265542"/>
                  </a:lnTo>
                  <a:lnTo>
                    <a:pt x="432053" y="216027"/>
                  </a:lnTo>
                  <a:lnTo>
                    <a:pt x="426352" y="166511"/>
                  </a:lnTo>
                  <a:lnTo>
                    <a:pt x="410109" y="121048"/>
                  </a:lnTo>
                  <a:lnTo>
                    <a:pt x="384617" y="80936"/>
                  </a:lnTo>
                  <a:lnTo>
                    <a:pt x="351170" y="47476"/>
                  </a:lnTo>
                  <a:lnTo>
                    <a:pt x="311061" y="21966"/>
                  </a:lnTo>
                  <a:lnTo>
                    <a:pt x="265582" y="5708"/>
                  </a:lnTo>
                  <a:lnTo>
                    <a:pt x="216026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699766" y="3068954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0" y="216027"/>
                  </a:moveTo>
                  <a:lnTo>
                    <a:pt x="5708" y="166511"/>
                  </a:lnTo>
                  <a:lnTo>
                    <a:pt x="21966" y="121048"/>
                  </a:lnTo>
                  <a:lnTo>
                    <a:pt x="47476" y="80936"/>
                  </a:lnTo>
                  <a:lnTo>
                    <a:pt x="80936" y="47476"/>
                  </a:lnTo>
                  <a:lnTo>
                    <a:pt x="121048" y="21966"/>
                  </a:lnTo>
                  <a:lnTo>
                    <a:pt x="166511" y="5708"/>
                  </a:lnTo>
                  <a:lnTo>
                    <a:pt x="216026" y="0"/>
                  </a:lnTo>
                  <a:lnTo>
                    <a:pt x="265582" y="5708"/>
                  </a:lnTo>
                  <a:lnTo>
                    <a:pt x="311061" y="21966"/>
                  </a:lnTo>
                  <a:lnTo>
                    <a:pt x="351170" y="47476"/>
                  </a:lnTo>
                  <a:lnTo>
                    <a:pt x="384617" y="80936"/>
                  </a:lnTo>
                  <a:lnTo>
                    <a:pt x="410109" y="121048"/>
                  </a:lnTo>
                  <a:lnTo>
                    <a:pt x="426352" y="166511"/>
                  </a:lnTo>
                  <a:lnTo>
                    <a:pt x="432053" y="216027"/>
                  </a:lnTo>
                  <a:lnTo>
                    <a:pt x="426352" y="265542"/>
                  </a:lnTo>
                  <a:lnTo>
                    <a:pt x="410109" y="311005"/>
                  </a:lnTo>
                  <a:lnTo>
                    <a:pt x="384617" y="351117"/>
                  </a:lnTo>
                  <a:lnTo>
                    <a:pt x="351170" y="384577"/>
                  </a:lnTo>
                  <a:lnTo>
                    <a:pt x="311061" y="410087"/>
                  </a:lnTo>
                  <a:lnTo>
                    <a:pt x="265582" y="426345"/>
                  </a:lnTo>
                  <a:lnTo>
                    <a:pt x="216026" y="432054"/>
                  </a:lnTo>
                  <a:lnTo>
                    <a:pt x="166511" y="426345"/>
                  </a:lnTo>
                  <a:lnTo>
                    <a:pt x="121048" y="410087"/>
                  </a:lnTo>
                  <a:lnTo>
                    <a:pt x="80936" y="384577"/>
                  </a:lnTo>
                  <a:lnTo>
                    <a:pt x="47476" y="351117"/>
                  </a:lnTo>
                  <a:lnTo>
                    <a:pt x="21966" y="311005"/>
                  </a:lnTo>
                  <a:lnTo>
                    <a:pt x="5708" y="265542"/>
                  </a:lnTo>
                  <a:lnTo>
                    <a:pt x="0" y="216027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/>
          <p:nvPr/>
        </p:nvSpPr>
        <p:spPr>
          <a:xfrm>
            <a:off x="2814573" y="3047492"/>
            <a:ext cx="2032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2</a:t>
            </a:r>
            <a:endParaRPr sz="28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5495416" y="3920363"/>
            <a:ext cx="457834" cy="457834"/>
            <a:chOff x="5495416" y="3920363"/>
            <a:chExt cx="457834" cy="457834"/>
          </a:xfrm>
        </p:grpSpPr>
        <p:sp>
          <p:nvSpPr>
            <p:cNvPr id="26" name="object 26"/>
            <p:cNvSpPr/>
            <p:nvPr/>
          </p:nvSpPr>
          <p:spPr>
            <a:xfrm>
              <a:off x="5508116" y="3933063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216027" y="0"/>
                  </a:moveTo>
                  <a:lnTo>
                    <a:pt x="166471" y="5701"/>
                  </a:lnTo>
                  <a:lnTo>
                    <a:pt x="120992" y="21944"/>
                  </a:lnTo>
                  <a:lnTo>
                    <a:pt x="80883" y="47436"/>
                  </a:lnTo>
                  <a:lnTo>
                    <a:pt x="47436" y="80883"/>
                  </a:lnTo>
                  <a:lnTo>
                    <a:pt x="21944" y="120992"/>
                  </a:lnTo>
                  <a:lnTo>
                    <a:pt x="5701" y="166471"/>
                  </a:lnTo>
                  <a:lnTo>
                    <a:pt x="0" y="216026"/>
                  </a:lnTo>
                  <a:lnTo>
                    <a:pt x="5701" y="265542"/>
                  </a:lnTo>
                  <a:lnTo>
                    <a:pt x="21944" y="311005"/>
                  </a:lnTo>
                  <a:lnTo>
                    <a:pt x="47436" y="351117"/>
                  </a:lnTo>
                  <a:lnTo>
                    <a:pt x="80883" y="384577"/>
                  </a:lnTo>
                  <a:lnTo>
                    <a:pt x="120992" y="410087"/>
                  </a:lnTo>
                  <a:lnTo>
                    <a:pt x="166471" y="426345"/>
                  </a:lnTo>
                  <a:lnTo>
                    <a:pt x="216027" y="432054"/>
                  </a:lnTo>
                  <a:lnTo>
                    <a:pt x="265542" y="426345"/>
                  </a:lnTo>
                  <a:lnTo>
                    <a:pt x="311005" y="410087"/>
                  </a:lnTo>
                  <a:lnTo>
                    <a:pt x="351117" y="384577"/>
                  </a:lnTo>
                  <a:lnTo>
                    <a:pt x="384577" y="351117"/>
                  </a:lnTo>
                  <a:lnTo>
                    <a:pt x="410087" y="311005"/>
                  </a:lnTo>
                  <a:lnTo>
                    <a:pt x="426345" y="265542"/>
                  </a:lnTo>
                  <a:lnTo>
                    <a:pt x="432054" y="216026"/>
                  </a:lnTo>
                  <a:lnTo>
                    <a:pt x="426345" y="166471"/>
                  </a:lnTo>
                  <a:lnTo>
                    <a:pt x="410087" y="120992"/>
                  </a:lnTo>
                  <a:lnTo>
                    <a:pt x="384577" y="80883"/>
                  </a:lnTo>
                  <a:lnTo>
                    <a:pt x="351117" y="47436"/>
                  </a:lnTo>
                  <a:lnTo>
                    <a:pt x="311005" y="21944"/>
                  </a:lnTo>
                  <a:lnTo>
                    <a:pt x="265542" y="5701"/>
                  </a:lnTo>
                  <a:lnTo>
                    <a:pt x="216027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5508116" y="3933063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0" y="216026"/>
                  </a:moveTo>
                  <a:lnTo>
                    <a:pt x="5701" y="166471"/>
                  </a:lnTo>
                  <a:lnTo>
                    <a:pt x="21944" y="120992"/>
                  </a:lnTo>
                  <a:lnTo>
                    <a:pt x="47436" y="80883"/>
                  </a:lnTo>
                  <a:lnTo>
                    <a:pt x="80883" y="47436"/>
                  </a:lnTo>
                  <a:lnTo>
                    <a:pt x="120992" y="21944"/>
                  </a:lnTo>
                  <a:lnTo>
                    <a:pt x="166471" y="5701"/>
                  </a:lnTo>
                  <a:lnTo>
                    <a:pt x="216027" y="0"/>
                  </a:lnTo>
                  <a:lnTo>
                    <a:pt x="265542" y="5701"/>
                  </a:lnTo>
                  <a:lnTo>
                    <a:pt x="311005" y="21944"/>
                  </a:lnTo>
                  <a:lnTo>
                    <a:pt x="351117" y="47436"/>
                  </a:lnTo>
                  <a:lnTo>
                    <a:pt x="384577" y="80883"/>
                  </a:lnTo>
                  <a:lnTo>
                    <a:pt x="410087" y="120992"/>
                  </a:lnTo>
                  <a:lnTo>
                    <a:pt x="426345" y="166471"/>
                  </a:lnTo>
                  <a:lnTo>
                    <a:pt x="432054" y="216026"/>
                  </a:lnTo>
                  <a:lnTo>
                    <a:pt x="426345" y="265542"/>
                  </a:lnTo>
                  <a:lnTo>
                    <a:pt x="410087" y="311005"/>
                  </a:lnTo>
                  <a:lnTo>
                    <a:pt x="384577" y="351117"/>
                  </a:lnTo>
                  <a:lnTo>
                    <a:pt x="351117" y="384577"/>
                  </a:lnTo>
                  <a:lnTo>
                    <a:pt x="311005" y="410087"/>
                  </a:lnTo>
                  <a:lnTo>
                    <a:pt x="265542" y="426345"/>
                  </a:lnTo>
                  <a:lnTo>
                    <a:pt x="216027" y="432054"/>
                  </a:lnTo>
                  <a:lnTo>
                    <a:pt x="166471" y="426345"/>
                  </a:lnTo>
                  <a:lnTo>
                    <a:pt x="120992" y="410087"/>
                  </a:lnTo>
                  <a:lnTo>
                    <a:pt x="80883" y="384577"/>
                  </a:lnTo>
                  <a:lnTo>
                    <a:pt x="47436" y="351117"/>
                  </a:lnTo>
                  <a:lnTo>
                    <a:pt x="21944" y="311005"/>
                  </a:lnTo>
                  <a:lnTo>
                    <a:pt x="5701" y="265542"/>
                  </a:lnTo>
                  <a:lnTo>
                    <a:pt x="0" y="21602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/>
          <p:nvPr/>
        </p:nvSpPr>
        <p:spPr>
          <a:xfrm>
            <a:off x="5623305" y="3911549"/>
            <a:ext cx="2032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7</a:t>
            </a:r>
            <a:endParaRPr sz="28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5495416" y="1328038"/>
            <a:ext cx="457834" cy="457834"/>
            <a:chOff x="5495416" y="1328038"/>
            <a:chExt cx="457834" cy="457834"/>
          </a:xfrm>
        </p:grpSpPr>
        <p:sp>
          <p:nvSpPr>
            <p:cNvPr id="30" name="object 30"/>
            <p:cNvSpPr/>
            <p:nvPr/>
          </p:nvSpPr>
          <p:spPr>
            <a:xfrm>
              <a:off x="5508116" y="1340738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216027" y="0"/>
                  </a:moveTo>
                  <a:lnTo>
                    <a:pt x="166471" y="5708"/>
                  </a:lnTo>
                  <a:lnTo>
                    <a:pt x="120992" y="21966"/>
                  </a:lnTo>
                  <a:lnTo>
                    <a:pt x="80883" y="47476"/>
                  </a:lnTo>
                  <a:lnTo>
                    <a:pt x="47436" y="80936"/>
                  </a:lnTo>
                  <a:lnTo>
                    <a:pt x="21944" y="121048"/>
                  </a:lnTo>
                  <a:lnTo>
                    <a:pt x="5701" y="166511"/>
                  </a:lnTo>
                  <a:lnTo>
                    <a:pt x="0" y="216026"/>
                  </a:lnTo>
                  <a:lnTo>
                    <a:pt x="5701" y="265582"/>
                  </a:lnTo>
                  <a:lnTo>
                    <a:pt x="21944" y="311061"/>
                  </a:lnTo>
                  <a:lnTo>
                    <a:pt x="47436" y="351170"/>
                  </a:lnTo>
                  <a:lnTo>
                    <a:pt x="80883" y="384617"/>
                  </a:lnTo>
                  <a:lnTo>
                    <a:pt x="120992" y="410109"/>
                  </a:lnTo>
                  <a:lnTo>
                    <a:pt x="166471" y="426352"/>
                  </a:lnTo>
                  <a:lnTo>
                    <a:pt x="216027" y="432053"/>
                  </a:lnTo>
                  <a:lnTo>
                    <a:pt x="265542" y="426352"/>
                  </a:lnTo>
                  <a:lnTo>
                    <a:pt x="311005" y="410109"/>
                  </a:lnTo>
                  <a:lnTo>
                    <a:pt x="351117" y="384617"/>
                  </a:lnTo>
                  <a:lnTo>
                    <a:pt x="384577" y="351170"/>
                  </a:lnTo>
                  <a:lnTo>
                    <a:pt x="410087" y="311061"/>
                  </a:lnTo>
                  <a:lnTo>
                    <a:pt x="426345" y="265582"/>
                  </a:lnTo>
                  <a:lnTo>
                    <a:pt x="432054" y="216026"/>
                  </a:lnTo>
                  <a:lnTo>
                    <a:pt x="426345" y="166511"/>
                  </a:lnTo>
                  <a:lnTo>
                    <a:pt x="410087" y="121048"/>
                  </a:lnTo>
                  <a:lnTo>
                    <a:pt x="384577" y="80936"/>
                  </a:lnTo>
                  <a:lnTo>
                    <a:pt x="351117" y="47476"/>
                  </a:lnTo>
                  <a:lnTo>
                    <a:pt x="311005" y="21966"/>
                  </a:lnTo>
                  <a:lnTo>
                    <a:pt x="265542" y="5708"/>
                  </a:lnTo>
                  <a:lnTo>
                    <a:pt x="216027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5508116" y="1340738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5">
                  <a:moveTo>
                    <a:pt x="0" y="216026"/>
                  </a:moveTo>
                  <a:lnTo>
                    <a:pt x="5701" y="166511"/>
                  </a:lnTo>
                  <a:lnTo>
                    <a:pt x="21944" y="121048"/>
                  </a:lnTo>
                  <a:lnTo>
                    <a:pt x="47436" y="80936"/>
                  </a:lnTo>
                  <a:lnTo>
                    <a:pt x="80883" y="47476"/>
                  </a:lnTo>
                  <a:lnTo>
                    <a:pt x="120992" y="21966"/>
                  </a:lnTo>
                  <a:lnTo>
                    <a:pt x="166471" y="5708"/>
                  </a:lnTo>
                  <a:lnTo>
                    <a:pt x="216027" y="0"/>
                  </a:lnTo>
                  <a:lnTo>
                    <a:pt x="265542" y="5708"/>
                  </a:lnTo>
                  <a:lnTo>
                    <a:pt x="311005" y="21966"/>
                  </a:lnTo>
                  <a:lnTo>
                    <a:pt x="351117" y="47476"/>
                  </a:lnTo>
                  <a:lnTo>
                    <a:pt x="384577" y="80936"/>
                  </a:lnTo>
                  <a:lnTo>
                    <a:pt x="410087" y="121048"/>
                  </a:lnTo>
                  <a:lnTo>
                    <a:pt x="426345" y="166511"/>
                  </a:lnTo>
                  <a:lnTo>
                    <a:pt x="432054" y="216026"/>
                  </a:lnTo>
                  <a:lnTo>
                    <a:pt x="426345" y="265582"/>
                  </a:lnTo>
                  <a:lnTo>
                    <a:pt x="410087" y="311061"/>
                  </a:lnTo>
                  <a:lnTo>
                    <a:pt x="384577" y="351170"/>
                  </a:lnTo>
                  <a:lnTo>
                    <a:pt x="351117" y="384617"/>
                  </a:lnTo>
                  <a:lnTo>
                    <a:pt x="311005" y="410109"/>
                  </a:lnTo>
                  <a:lnTo>
                    <a:pt x="265542" y="426352"/>
                  </a:lnTo>
                  <a:lnTo>
                    <a:pt x="216027" y="432053"/>
                  </a:lnTo>
                  <a:lnTo>
                    <a:pt x="166471" y="426352"/>
                  </a:lnTo>
                  <a:lnTo>
                    <a:pt x="120992" y="410109"/>
                  </a:lnTo>
                  <a:lnTo>
                    <a:pt x="80883" y="384617"/>
                  </a:lnTo>
                  <a:lnTo>
                    <a:pt x="47436" y="351170"/>
                  </a:lnTo>
                  <a:lnTo>
                    <a:pt x="21944" y="311061"/>
                  </a:lnTo>
                  <a:lnTo>
                    <a:pt x="5701" y="265582"/>
                  </a:lnTo>
                  <a:lnTo>
                    <a:pt x="0" y="21602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 txBox="1"/>
          <p:nvPr/>
        </p:nvSpPr>
        <p:spPr>
          <a:xfrm>
            <a:off x="5623305" y="1319022"/>
            <a:ext cx="2032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6</a:t>
            </a:r>
            <a:endParaRPr sz="28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4559300" y="319913"/>
            <a:ext cx="457834" cy="457834"/>
            <a:chOff x="4559300" y="319913"/>
            <a:chExt cx="457834" cy="457834"/>
          </a:xfrm>
        </p:grpSpPr>
        <p:sp>
          <p:nvSpPr>
            <p:cNvPr id="34" name="object 34"/>
            <p:cNvSpPr/>
            <p:nvPr/>
          </p:nvSpPr>
          <p:spPr>
            <a:xfrm>
              <a:off x="4572000" y="332613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4">
                  <a:moveTo>
                    <a:pt x="216026" y="0"/>
                  </a:moveTo>
                  <a:lnTo>
                    <a:pt x="166511" y="5708"/>
                  </a:lnTo>
                  <a:lnTo>
                    <a:pt x="121048" y="21966"/>
                  </a:lnTo>
                  <a:lnTo>
                    <a:pt x="80936" y="47476"/>
                  </a:lnTo>
                  <a:lnTo>
                    <a:pt x="47476" y="80936"/>
                  </a:lnTo>
                  <a:lnTo>
                    <a:pt x="21966" y="121048"/>
                  </a:lnTo>
                  <a:lnTo>
                    <a:pt x="5708" y="166511"/>
                  </a:lnTo>
                  <a:lnTo>
                    <a:pt x="0" y="216026"/>
                  </a:lnTo>
                  <a:lnTo>
                    <a:pt x="5708" y="265582"/>
                  </a:lnTo>
                  <a:lnTo>
                    <a:pt x="21966" y="311061"/>
                  </a:lnTo>
                  <a:lnTo>
                    <a:pt x="47476" y="351170"/>
                  </a:lnTo>
                  <a:lnTo>
                    <a:pt x="80936" y="384617"/>
                  </a:lnTo>
                  <a:lnTo>
                    <a:pt x="121048" y="410109"/>
                  </a:lnTo>
                  <a:lnTo>
                    <a:pt x="166511" y="426352"/>
                  </a:lnTo>
                  <a:lnTo>
                    <a:pt x="216026" y="432053"/>
                  </a:lnTo>
                  <a:lnTo>
                    <a:pt x="265542" y="426352"/>
                  </a:lnTo>
                  <a:lnTo>
                    <a:pt x="311005" y="410109"/>
                  </a:lnTo>
                  <a:lnTo>
                    <a:pt x="351117" y="384617"/>
                  </a:lnTo>
                  <a:lnTo>
                    <a:pt x="384577" y="351170"/>
                  </a:lnTo>
                  <a:lnTo>
                    <a:pt x="410087" y="311061"/>
                  </a:lnTo>
                  <a:lnTo>
                    <a:pt x="426345" y="265582"/>
                  </a:lnTo>
                  <a:lnTo>
                    <a:pt x="432053" y="216026"/>
                  </a:lnTo>
                  <a:lnTo>
                    <a:pt x="426345" y="166511"/>
                  </a:lnTo>
                  <a:lnTo>
                    <a:pt x="410087" y="121048"/>
                  </a:lnTo>
                  <a:lnTo>
                    <a:pt x="384577" y="80936"/>
                  </a:lnTo>
                  <a:lnTo>
                    <a:pt x="351117" y="47476"/>
                  </a:lnTo>
                  <a:lnTo>
                    <a:pt x="311005" y="21966"/>
                  </a:lnTo>
                  <a:lnTo>
                    <a:pt x="265542" y="5708"/>
                  </a:lnTo>
                  <a:lnTo>
                    <a:pt x="216026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4572000" y="332613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5" h="432434">
                  <a:moveTo>
                    <a:pt x="0" y="216026"/>
                  </a:moveTo>
                  <a:lnTo>
                    <a:pt x="5708" y="166511"/>
                  </a:lnTo>
                  <a:lnTo>
                    <a:pt x="21966" y="121048"/>
                  </a:lnTo>
                  <a:lnTo>
                    <a:pt x="47476" y="80936"/>
                  </a:lnTo>
                  <a:lnTo>
                    <a:pt x="80936" y="47476"/>
                  </a:lnTo>
                  <a:lnTo>
                    <a:pt x="121048" y="21966"/>
                  </a:lnTo>
                  <a:lnTo>
                    <a:pt x="166511" y="5708"/>
                  </a:lnTo>
                  <a:lnTo>
                    <a:pt x="216026" y="0"/>
                  </a:lnTo>
                  <a:lnTo>
                    <a:pt x="265542" y="5708"/>
                  </a:lnTo>
                  <a:lnTo>
                    <a:pt x="311005" y="21966"/>
                  </a:lnTo>
                  <a:lnTo>
                    <a:pt x="351117" y="47476"/>
                  </a:lnTo>
                  <a:lnTo>
                    <a:pt x="384577" y="80936"/>
                  </a:lnTo>
                  <a:lnTo>
                    <a:pt x="410087" y="121048"/>
                  </a:lnTo>
                  <a:lnTo>
                    <a:pt x="426345" y="166511"/>
                  </a:lnTo>
                  <a:lnTo>
                    <a:pt x="432053" y="216026"/>
                  </a:lnTo>
                  <a:lnTo>
                    <a:pt x="426345" y="265582"/>
                  </a:lnTo>
                  <a:lnTo>
                    <a:pt x="410087" y="311061"/>
                  </a:lnTo>
                  <a:lnTo>
                    <a:pt x="384577" y="351170"/>
                  </a:lnTo>
                  <a:lnTo>
                    <a:pt x="351117" y="384617"/>
                  </a:lnTo>
                  <a:lnTo>
                    <a:pt x="311005" y="410109"/>
                  </a:lnTo>
                  <a:lnTo>
                    <a:pt x="265542" y="426352"/>
                  </a:lnTo>
                  <a:lnTo>
                    <a:pt x="216026" y="432053"/>
                  </a:lnTo>
                  <a:lnTo>
                    <a:pt x="166511" y="426352"/>
                  </a:lnTo>
                  <a:lnTo>
                    <a:pt x="121048" y="410109"/>
                  </a:lnTo>
                  <a:lnTo>
                    <a:pt x="80936" y="384617"/>
                  </a:lnTo>
                  <a:lnTo>
                    <a:pt x="47476" y="351170"/>
                  </a:lnTo>
                  <a:lnTo>
                    <a:pt x="21966" y="311061"/>
                  </a:lnTo>
                  <a:lnTo>
                    <a:pt x="5708" y="265582"/>
                  </a:lnTo>
                  <a:lnTo>
                    <a:pt x="0" y="216026"/>
                  </a:lnTo>
                  <a:close/>
                </a:path>
              </a:pathLst>
            </a:custGeom>
            <a:ln w="25399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 txBox="1"/>
          <p:nvPr/>
        </p:nvSpPr>
        <p:spPr>
          <a:xfrm>
            <a:off x="4687315" y="310337"/>
            <a:ext cx="2032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5</a:t>
            </a:r>
            <a:endParaRPr sz="28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6359525" y="4712461"/>
            <a:ext cx="457834" cy="457834"/>
            <a:chOff x="6359525" y="4712461"/>
            <a:chExt cx="457834" cy="457834"/>
          </a:xfrm>
        </p:grpSpPr>
        <p:sp>
          <p:nvSpPr>
            <p:cNvPr id="38" name="object 38"/>
            <p:cNvSpPr/>
            <p:nvPr/>
          </p:nvSpPr>
          <p:spPr>
            <a:xfrm>
              <a:off x="6372225" y="4725161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4" h="432435">
                  <a:moveTo>
                    <a:pt x="216026" y="0"/>
                  </a:moveTo>
                  <a:lnTo>
                    <a:pt x="166471" y="5701"/>
                  </a:lnTo>
                  <a:lnTo>
                    <a:pt x="120992" y="21944"/>
                  </a:lnTo>
                  <a:lnTo>
                    <a:pt x="80883" y="47436"/>
                  </a:lnTo>
                  <a:lnTo>
                    <a:pt x="47436" y="80883"/>
                  </a:lnTo>
                  <a:lnTo>
                    <a:pt x="21944" y="120992"/>
                  </a:lnTo>
                  <a:lnTo>
                    <a:pt x="5701" y="166471"/>
                  </a:lnTo>
                  <a:lnTo>
                    <a:pt x="0" y="216026"/>
                  </a:lnTo>
                  <a:lnTo>
                    <a:pt x="5701" y="265542"/>
                  </a:lnTo>
                  <a:lnTo>
                    <a:pt x="21944" y="311005"/>
                  </a:lnTo>
                  <a:lnTo>
                    <a:pt x="47436" y="351117"/>
                  </a:lnTo>
                  <a:lnTo>
                    <a:pt x="80883" y="384577"/>
                  </a:lnTo>
                  <a:lnTo>
                    <a:pt x="120992" y="410087"/>
                  </a:lnTo>
                  <a:lnTo>
                    <a:pt x="166471" y="426345"/>
                  </a:lnTo>
                  <a:lnTo>
                    <a:pt x="216026" y="432054"/>
                  </a:lnTo>
                  <a:lnTo>
                    <a:pt x="265542" y="426345"/>
                  </a:lnTo>
                  <a:lnTo>
                    <a:pt x="311005" y="410087"/>
                  </a:lnTo>
                  <a:lnTo>
                    <a:pt x="351117" y="384577"/>
                  </a:lnTo>
                  <a:lnTo>
                    <a:pt x="384577" y="351117"/>
                  </a:lnTo>
                  <a:lnTo>
                    <a:pt x="410087" y="311005"/>
                  </a:lnTo>
                  <a:lnTo>
                    <a:pt x="426345" y="265542"/>
                  </a:lnTo>
                  <a:lnTo>
                    <a:pt x="432053" y="216026"/>
                  </a:lnTo>
                  <a:lnTo>
                    <a:pt x="426345" y="166471"/>
                  </a:lnTo>
                  <a:lnTo>
                    <a:pt x="410087" y="120992"/>
                  </a:lnTo>
                  <a:lnTo>
                    <a:pt x="384577" y="80883"/>
                  </a:lnTo>
                  <a:lnTo>
                    <a:pt x="351117" y="47436"/>
                  </a:lnTo>
                  <a:lnTo>
                    <a:pt x="311005" y="21944"/>
                  </a:lnTo>
                  <a:lnTo>
                    <a:pt x="265542" y="5701"/>
                  </a:lnTo>
                  <a:lnTo>
                    <a:pt x="216026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6372225" y="4725161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4" h="432435">
                  <a:moveTo>
                    <a:pt x="0" y="216026"/>
                  </a:moveTo>
                  <a:lnTo>
                    <a:pt x="5701" y="166471"/>
                  </a:lnTo>
                  <a:lnTo>
                    <a:pt x="21944" y="120992"/>
                  </a:lnTo>
                  <a:lnTo>
                    <a:pt x="47436" y="80883"/>
                  </a:lnTo>
                  <a:lnTo>
                    <a:pt x="80883" y="47436"/>
                  </a:lnTo>
                  <a:lnTo>
                    <a:pt x="120992" y="21944"/>
                  </a:lnTo>
                  <a:lnTo>
                    <a:pt x="166471" y="5701"/>
                  </a:lnTo>
                  <a:lnTo>
                    <a:pt x="216026" y="0"/>
                  </a:lnTo>
                  <a:lnTo>
                    <a:pt x="265542" y="5701"/>
                  </a:lnTo>
                  <a:lnTo>
                    <a:pt x="311005" y="21944"/>
                  </a:lnTo>
                  <a:lnTo>
                    <a:pt x="351117" y="47436"/>
                  </a:lnTo>
                  <a:lnTo>
                    <a:pt x="384577" y="80883"/>
                  </a:lnTo>
                  <a:lnTo>
                    <a:pt x="410087" y="120992"/>
                  </a:lnTo>
                  <a:lnTo>
                    <a:pt x="426345" y="166471"/>
                  </a:lnTo>
                  <a:lnTo>
                    <a:pt x="432053" y="216026"/>
                  </a:lnTo>
                  <a:lnTo>
                    <a:pt x="426345" y="265542"/>
                  </a:lnTo>
                  <a:lnTo>
                    <a:pt x="410087" y="311005"/>
                  </a:lnTo>
                  <a:lnTo>
                    <a:pt x="384577" y="351117"/>
                  </a:lnTo>
                  <a:lnTo>
                    <a:pt x="351117" y="384577"/>
                  </a:lnTo>
                  <a:lnTo>
                    <a:pt x="311005" y="410087"/>
                  </a:lnTo>
                  <a:lnTo>
                    <a:pt x="265542" y="426345"/>
                  </a:lnTo>
                  <a:lnTo>
                    <a:pt x="216026" y="432054"/>
                  </a:lnTo>
                  <a:lnTo>
                    <a:pt x="166471" y="426345"/>
                  </a:lnTo>
                  <a:lnTo>
                    <a:pt x="120992" y="410087"/>
                  </a:lnTo>
                  <a:lnTo>
                    <a:pt x="80883" y="384577"/>
                  </a:lnTo>
                  <a:lnTo>
                    <a:pt x="47436" y="351117"/>
                  </a:lnTo>
                  <a:lnTo>
                    <a:pt x="21944" y="311005"/>
                  </a:lnTo>
                  <a:lnTo>
                    <a:pt x="5701" y="265542"/>
                  </a:lnTo>
                  <a:lnTo>
                    <a:pt x="0" y="21602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/>
          <p:cNvSpPr txBox="1"/>
          <p:nvPr/>
        </p:nvSpPr>
        <p:spPr>
          <a:xfrm>
            <a:off x="6487795" y="4704079"/>
            <a:ext cx="2032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9</a:t>
            </a:r>
            <a:endParaRPr sz="28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6359525" y="3056254"/>
            <a:ext cx="457834" cy="457834"/>
            <a:chOff x="6359525" y="3056254"/>
            <a:chExt cx="457834" cy="457834"/>
          </a:xfrm>
        </p:grpSpPr>
        <p:sp>
          <p:nvSpPr>
            <p:cNvPr id="42" name="object 42"/>
            <p:cNvSpPr/>
            <p:nvPr/>
          </p:nvSpPr>
          <p:spPr>
            <a:xfrm>
              <a:off x="6372225" y="3068954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4" h="432435">
                  <a:moveTo>
                    <a:pt x="216026" y="0"/>
                  </a:moveTo>
                  <a:lnTo>
                    <a:pt x="166471" y="5708"/>
                  </a:lnTo>
                  <a:lnTo>
                    <a:pt x="120992" y="21966"/>
                  </a:lnTo>
                  <a:lnTo>
                    <a:pt x="80883" y="47476"/>
                  </a:lnTo>
                  <a:lnTo>
                    <a:pt x="47436" y="80936"/>
                  </a:lnTo>
                  <a:lnTo>
                    <a:pt x="21944" y="121048"/>
                  </a:lnTo>
                  <a:lnTo>
                    <a:pt x="5701" y="166511"/>
                  </a:lnTo>
                  <a:lnTo>
                    <a:pt x="0" y="216027"/>
                  </a:lnTo>
                  <a:lnTo>
                    <a:pt x="5701" y="265542"/>
                  </a:lnTo>
                  <a:lnTo>
                    <a:pt x="21944" y="311005"/>
                  </a:lnTo>
                  <a:lnTo>
                    <a:pt x="47436" y="351117"/>
                  </a:lnTo>
                  <a:lnTo>
                    <a:pt x="80883" y="384577"/>
                  </a:lnTo>
                  <a:lnTo>
                    <a:pt x="120992" y="410087"/>
                  </a:lnTo>
                  <a:lnTo>
                    <a:pt x="166471" y="426345"/>
                  </a:lnTo>
                  <a:lnTo>
                    <a:pt x="216026" y="432054"/>
                  </a:lnTo>
                  <a:lnTo>
                    <a:pt x="265542" y="426345"/>
                  </a:lnTo>
                  <a:lnTo>
                    <a:pt x="311005" y="410087"/>
                  </a:lnTo>
                  <a:lnTo>
                    <a:pt x="351117" y="384577"/>
                  </a:lnTo>
                  <a:lnTo>
                    <a:pt x="384577" y="351117"/>
                  </a:lnTo>
                  <a:lnTo>
                    <a:pt x="410087" y="311005"/>
                  </a:lnTo>
                  <a:lnTo>
                    <a:pt x="426345" y="265542"/>
                  </a:lnTo>
                  <a:lnTo>
                    <a:pt x="432053" y="216027"/>
                  </a:lnTo>
                  <a:lnTo>
                    <a:pt x="426345" y="166511"/>
                  </a:lnTo>
                  <a:lnTo>
                    <a:pt x="410087" y="121048"/>
                  </a:lnTo>
                  <a:lnTo>
                    <a:pt x="384577" y="80936"/>
                  </a:lnTo>
                  <a:lnTo>
                    <a:pt x="351117" y="47476"/>
                  </a:lnTo>
                  <a:lnTo>
                    <a:pt x="311005" y="21966"/>
                  </a:lnTo>
                  <a:lnTo>
                    <a:pt x="265542" y="5708"/>
                  </a:lnTo>
                  <a:lnTo>
                    <a:pt x="216026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6372225" y="3068954"/>
              <a:ext cx="432434" cy="432434"/>
            </a:xfrm>
            <a:custGeom>
              <a:avLst/>
              <a:gdLst/>
              <a:ahLst/>
              <a:cxnLst/>
              <a:rect l="l" t="t" r="r" b="b"/>
              <a:pathLst>
                <a:path w="432434" h="432435">
                  <a:moveTo>
                    <a:pt x="0" y="216027"/>
                  </a:moveTo>
                  <a:lnTo>
                    <a:pt x="5701" y="166511"/>
                  </a:lnTo>
                  <a:lnTo>
                    <a:pt x="21944" y="121048"/>
                  </a:lnTo>
                  <a:lnTo>
                    <a:pt x="47436" y="80936"/>
                  </a:lnTo>
                  <a:lnTo>
                    <a:pt x="80883" y="47476"/>
                  </a:lnTo>
                  <a:lnTo>
                    <a:pt x="120992" y="21966"/>
                  </a:lnTo>
                  <a:lnTo>
                    <a:pt x="166471" y="5708"/>
                  </a:lnTo>
                  <a:lnTo>
                    <a:pt x="216026" y="0"/>
                  </a:lnTo>
                  <a:lnTo>
                    <a:pt x="265542" y="5708"/>
                  </a:lnTo>
                  <a:lnTo>
                    <a:pt x="311005" y="21966"/>
                  </a:lnTo>
                  <a:lnTo>
                    <a:pt x="351117" y="47476"/>
                  </a:lnTo>
                  <a:lnTo>
                    <a:pt x="384577" y="80936"/>
                  </a:lnTo>
                  <a:lnTo>
                    <a:pt x="410087" y="121048"/>
                  </a:lnTo>
                  <a:lnTo>
                    <a:pt x="426345" y="166511"/>
                  </a:lnTo>
                  <a:lnTo>
                    <a:pt x="432053" y="216027"/>
                  </a:lnTo>
                  <a:lnTo>
                    <a:pt x="426345" y="265542"/>
                  </a:lnTo>
                  <a:lnTo>
                    <a:pt x="410087" y="311005"/>
                  </a:lnTo>
                  <a:lnTo>
                    <a:pt x="384577" y="351117"/>
                  </a:lnTo>
                  <a:lnTo>
                    <a:pt x="351117" y="384577"/>
                  </a:lnTo>
                  <a:lnTo>
                    <a:pt x="311005" y="410087"/>
                  </a:lnTo>
                  <a:lnTo>
                    <a:pt x="265542" y="426345"/>
                  </a:lnTo>
                  <a:lnTo>
                    <a:pt x="216026" y="432054"/>
                  </a:lnTo>
                  <a:lnTo>
                    <a:pt x="166471" y="426345"/>
                  </a:lnTo>
                  <a:lnTo>
                    <a:pt x="120992" y="410087"/>
                  </a:lnTo>
                  <a:lnTo>
                    <a:pt x="80883" y="384577"/>
                  </a:lnTo>
                  <a:lnTo>
                    <a:pt x="47436" y="351117"/>
                  </a:lnTo>
                  <a:lnTo>
                    <a:pt x="21944" y="311005"/>
                  </a:lnTo>
                  <a:lnTo>
                    <a:pt x="5701" y="265542"/>
                  </a:lnTo>
                  <a:lnTo>
                    <a:pt x="0" y="216027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/>
          <p:cNvSpPr txBox="1"/>
          <p:nvPr/>
        </p:nvSpPr>
        <p:spPr>
          <a:xfrm>
            <a:off x="6487795" y="3047492"/>
            <a:ext cx="2032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8</a:t>
            </a:r>
            <a:endParaRPr sz="28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45" name="object 45"/>
          <p:cNvGrpSpPr/>
          <p:nvPr/>
        </p:nvGrpSpPr>
        <p:grpSpPr>
          <a:xfrm>
            <a:off x="3131820" y="2120138"/>
            <a:ext cx="3240405" cy="4530090"/>
            <a:chOff x="3131820" y="2120138"/>
            <a:chExt cx="3240405" cy="4530090"/>
          </a:xfrm>
        </p:grpSpPr>
        <p:pic>
          <p:nvPicPr>
            <p:cNvPr id="46" name="object 4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283964" y="2132838"/>
              <a:ext cx="1008126" cy="1008126"/>
            </a:xfrm>
            <a:prstGeom prst="rect">
              <a:avLst/>
            </a:prstGeom>
          </p:spPr>
        </p:pic>
        <p:sp>
          <p:nvSpPr>
            <p:cNvPr id="47" name="object 47"/>
            <p:cNvSpPr/>
            <p:nvPr/>
          </p:nvSpPr>
          <p:spPr>
            <a:xfrm>
              <a:off x="4283964" y="2132838"/>
              <a:ext cx="1008380" cy="1008380"/>
            </a:xfrm>
            <a:custGeom>
              <a:avLst/>
              <a:gdLst/>
              <a:ahLst/>
              <a:cxnLst/>
              <a:rect l="l" t="t" r="r" b="b"/>
              <a:pathLst>
                <a:path w="1008379" h="1008380">
                  <a:moveTo>
                    <a:pt x="0" y="504063"/>
                  </a:moveTo>
                  <a:lnTo>
                    <a:pt x="2307" y="455518"/>
                  </a:lnTo>
                  <a:lnTo>
                    <a:pt x="9089" y="408279"/>
                  </a:lnTo>
                  <a:lnTo>
                    <a:pt x="20133" y="362557"/>
                  </a:lnTo>
                  <a:lnTo>
                    <a:pt x="35229" y="318563"/>
                  </a:lnTo>
                  <a:lnTo>
                    <a:pt x="54166" y="276508"/>
                  </a:lnTo>
                  <a:lnTo>
                    <a:pt x="76731" y="236604"/>
                  </a:lnTo>
                  <a:lnTo>
                    <a:pt x="102715" y="199061"/>
                  </a:lnTo>
                  <a:lnTo>
                    <a:pt x="131905" y="164091"/>
                  </a:lnTo>
                  <a:lnTo>
                    <a:pt x="164091" y="131905"/>
                  </a:lnTo>
                  <a:lnTo>
                    <a:pt x="199061" y="102715"/>
                  </a:lnTo>
                  <a:lnTo>
                    <a:pt x="236604" y="76731"/>
                  </a:lnTo>
                  <a:lnTo>
                    <a:pt x="276508" y="54166"/>
                  </a:lnTo>
                  <a:lnTo>
                    <a:pt x="318563" y="35229"/>
                  </a:lnTo>
                  <a:lnTo>
                    <a:pt x="362557" y="20133"/>
                  </a:lnTo>
                  <a:lnTo>
                    <a:pt x="408279" y="9089"/>
                  </a:lnTo>
                  <a:lnTo>
                    <a:pt x="455518" y="2307"/>
                  </a:lnTo>
                  <a:lnTo>
                    <a:pt x="504063" y="0"/>
                  </a:lnTo>
                  <a:lnTo>
                    <a:pt x="552607" y="2307"/>
                  </a:lnTo>
                  <a:lnTo>
                    <a:pt x="599846" y="9089"/>
                  </a:lnTo>
                  <a:lnTo>
                    <a:pt x="645568" y="20133"/>
                  </a:lnTo>
                  <a:lnTo>
                    <a:pt x="689562" y="35229"/>
                  </a:lnTo>
                  <a:lnTo>
                    <a:pt x="731617" y="54166"/>
                  </a:lnTo>
                  <a:lnTo>
                    <a:pt x="771521" y="76731"/>
                  </a:lnTo>
                  <a:lnTo>
                    <a:pt x="809064" y="102715"/>
                  </a:lnTo>
                  <a:lnTo>
                    <a:pt x="844034" y="131905"/>
                  </a:lnTo>
                  <a:lnTo>
                    <a:pt x="876220" y="164091"/>
                  </a:lnTo>
                  <a:lnTo>
                    <a:pt x="905410" y="199061"/>
                  </a:lnTo>
                  <a:lnTo>
                    <a:pt x="931394" y="236604"/>
                  </a:lnTo>
                  <a:lnTo>
                    <a:pt x="953959" y="276508"/>
                  </a:lnTo>
                  <a:lnTo>
                    <a:pt x="972896" y="318563"/>
                  </a:lnTo>
                  <a:lnTo>
                    <a:pt x="987992" y="362557"/>
                  </a:lnTo>
                  <a:lnTo>
                    <a:pt x="999036" y="408279"/>
                  </a:lnTo>
                  <a:lnTo>
                    <a:pt x="1005818" y="455518"/>
                  </a:lnTo>
                  <a:lnTo>
                    <a:pt x="1008126" y="504063"/>
                  </a:lnTo>
                  <a:lnTo>
                    <a:pt x="1005818" y="552607"/>
                  </a:lnTo>
                  <a:lnTo>
                    <a:pt x="999036" y="599846"/>
                  </a:lnTo>
                  <a:lnTo>
                    <a:pt x="987992" y="645568"/>
                  </a:lnTo>
                  <a:lnTo>
                    <a:pt x="972896" y="689562"/>
                  </a:lnTo>
                  <a:lnTo>
                    <a:pt x="953959" y="731617"/>
                  </a:lnTo>
                  <a:lnTo>
                    <a:pt x="931394" y="771521"/>
                  </a:lnTo>
                  <a:lnTo>
                    <a:pt x="905410" y="809064"/>
                  </a:lnTo>
                  <a:lnTo>
                    <a:pt x="876220" y="844034"/>
                  </a:lnTo>
                  <a:lnTo>
                    <a:pt x="844034" y="876220"/>
                  </a:lnTo>
                  <a:lnTo>
                    <a:pt x="809064" y="905410"/>
                  </a:lnTo>
                  <a:lnTo>
                    <a:pt x="771521" y="931394"/>
                  </a:lnTo>
                  <a:lnTo>
                    <a:pt x="731617" y="953959"/>
                  </a:lnTo>
                  <a:lnTo>
                    <a:pt x="689562" y="972896"/>
                  </a:lnTo>
                  <a:lnTo>
                    <a:pt x="645568" y="987992"/>
                  </a:lnTo>
                  <a:lnTo>
                    <a:pt x="599846" y="999036"/>
                  </a:lnTo>
                  <a:lnTo>
                    <a:pt x="552607" y="1005818"/>
                  </a:lnTo>
                  <a:lnTo>
                    <a:pt x="504063" y="1008126"/>
                  </a:lnTo>
                  <a:lnTo>
                    <a:pt x="455518" y="1005818"/>
                  </a:lnTo>
                  <a:lnTo>
                    <a:pt x="408279" y="999036"/>
                  </a:lnTo>
                  <a:lnTo>
                    <a:pt x="362557" y="987992"/>
                  </a:lnTo>
                  <a:lnTo>
                    <a:pt x="318563" y="972896"/>
                  </a:lnTo>
                  <a:lnTo>
                    <a:pt x="276508" y="953959"/>
                  </a:lnTo>
                  <a:lnTo>
                    <a:pt x="236604" y="931394"/>
                  </a:lnTo>
                  <a:lnTo>
                    <a:pt x="199061" y="905410"/>
                  </a:lnTo>
                  <a:lnTo>
                    <a:pt x="164091" y="876220"/>
                  </a:lnTo>
                  <a:lnTo>
                    <a:pt x="131905" y="844034"/>
                  </a:lnTo>
                  <a:lnTo>
                    <a:pt x="102715" y="809064"/>
                  </a:lnTo>
                  <a:lnTo>
                    <a:pt x="76731" y="771521"/>
                  </a:lnTo>
                  <a:lnTo>
                    <a:pt x="54166" y="731617"/>
                  </a:lnTo>
                  <a:lnTo>
                    <a:pt x="35229" y="689562"/>
                  </a:lnTo>
                  <a:lnTo>
                    <a:pt x="20133" y="645568"/>
                  </a:lnTo>
                  <a:lnTo>
                    <a:pt x="9089" y="599846"/>
                  </a:lnTo>
                  <a:lnTo>
                    <a:pt x="2307" y="552607"/>
                  </a:lnTo>
                  <a:lnTo>
                    <a:pt x="0" y="504063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3131820" y="4941189"/>
              <a:ext cx="3240405" cy="0"/>
            </a:xfrm>
            <a:custGeom>
              <a:avLst/>
              <a:gdLst/>
              <a:ahLst/>
              <a:cxnLst/>
              <a:rect l="l" t="t" r="r" b="b"/>
              <a:pathLst>
                <a:path w="3240404">
                  <a:moveTo>
                    <a:pt x="0" y="0"/>
                  </a:moveTo>
                  <a:lnTo>
                    <a:pt x="3240405" y="0"/>
                  </a:lnTo>
                </a:path>
              </a:pathLst>
            </a:custGeom>
            <a:ln w="38100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9" name="object 4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978783" y="4508754"/>
              <a:ext cx="1578482" cy="2128621"/>
            </a:xfrm>
            <a:prstGeom prst="rect">
              <a:avLst/>
            </a:prstGeom>
          </p:spPr>
        </p:pic>
        <p:sp>
          <p:nvSpPr>
            <p:cNvPr id="50" name="object 50"/>
            <p:cNvSpPr/>
            <p:nvPr/>
          </p:nvSpPr>
          <p:spPr>
            <a:xfrm>
              <a:off x="3978783" y="4508754"/>
              <a:ext cx="1578610" cy="2129155"/>
            </a:xfrm>
            <a:custGeom>
              <a:avLst/>
              <a:gdLst/>
              <a:ahLst/>
              <a:cxnLst/>
              <a:rect l="l" t="t" r="r" b="b"/>
              <a:pathLst>
                <a:path w="1578610" h="2129154">
                  <a:moveTo>
                    <a:pt x="486917" y="488188"/>
                  </a:moveTo>
                  <a:lnTo>
                    <a:pt x="464819" y="0"/>
                  </a:lnTo>
                  <a:lnTo>
                    <a:pt x="762126" y="462661"/>
                  </a:lnTo>
                  <a:lnTo>
                    <a:pt x="844550" y="103124"/>
                  </a:lnTo>
                  <a:lnTo>
                    <a:pt x="922654" y="438404"/>
                  </a:lnTo>
                  <a:lnTo>
                    <a:pt x="1264665" y="212979"/>
                  </a:lnTo>
                  <a:lnTo>
                    <a:pt x="1117727" y="635254"/>
                  </a:lnTo>
                  <a:lnTo>
                    <a:pt x="1303146" y="724916"/>
                  </a:lnTo>
                  <a:lnTo>
                    <a:pt x="1236979" y="889254"/>
                  </a:lnTo>
                  <a:lnTo>
                    <a:pt x="1578482" y="1036447"/>
                  </a:lnTo>
                  <a:lnTo>
                    <a:pt x="1236090" y="1126566"/>
                  </a:lnTo>
                  <a:lnTo>
                    <a:pt x="1419859" y="1348701"/>
                  </a:lnTo>
                  <a:lnTo>
                    <a:pt x="1163954" y="1360639"/>
                  </a:lnTo>
                  <a:lnTo>
                    <a:pt x="1285620" y="1612988"/>
                  </a:lnTo>
                  <a:lnTo>
                    <a:pt x="1093469" y="1576184"/>
                  </a:lnTo>
                  <a:lnTo>
                    <a:pt x="1145539" y="1811540"/>
                  </a:lnTo>
                  <a:lnTo>
                    <a:pt x="983741" y="1740331"/>
                  </a:lnTo>
                  <a:lnTo>
                    <a:pt x="1004824" y="2128621"/>
                  </a:lnTo>
                  <a:lnTo>
                    <a:pt x="814831" y="1871433"/>
                  </a:lnTo>
                  <a:lnTo>
                    <a:pt x="565657" y="1996986"/>
                  </a:lnTo>
                  <a:lnTo>
                    <a:pt x="563752" y="1713649"/>
                  </a:lnTo>
                  <a:lnTo>
                    <a:pt x="213740" y="1668513"/>
                  </a:lnTo>
                  <a:lnTo>
                    <a:pt x="397128" y="1391666"/>
                  </a:lnTo>
                  <a:lnTo>
                    <a:pt x="38480" y="1256398"/>
                  </a:lnTo>
                  <a:lnTo>
                    <a:pt x="284099" y="1032637"/>
                  </a:lnTo>
                  <a:lnTo>
                    <a:pt x="0" y="744474"/>
                  </a:lnTo>
                  <a:lnTo>
                    <a:pt x="410590" y="778002"/>
                  </a:lnTo>
                  <a:lnTo>
                    <a:pt x="241426" y="374650"/>
                  </a:lnTo>
                  <a:lnTo>
                    <a:pt x="486917" y="488188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1" name="Текстовое поле 50"/>
          <p:cNvSpPr txBox="1"/>
          <p:nvPr/>
        </p:nvSpPr>
        <p:spPr>
          <a:xfrm>
            <a:off x="152400" y="6096000"/>
            <a:ext cx="65436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sz="2800" b="1">
                <a:solidFill>
                  <a:srgbClr val="FFFF00"/>
                </a:solidFill>
              </a:rPr>
              <a:t>10  9  8  7  6  5  4  3  2  1</a:t>
            </a:r>
            <a:endParaRPr lang="ru-RU" altLang="en-US" sz="2800" b="1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13157"/>
            <a:ext cx="9143999" cy="6844840"/>
          </a:xfrm>
          <a:prstGeom prst="rect">
            <a:avLst/>
          </a:prstGeom>
        </p:spPr>
      </p:pic>
      <p:sp>
        <p:nvSpPr>
          <p:cNvPr id="5" name="Замещающее содержимое 4"/>
          <p:cNvSpPr>
            <a:spLocks noGrp="1"/>
          </p:cNvSpPr>
          <p:nvPr>
            <p:ph sz="half" idx="3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3" name="object 3"/>
          <p:cNvPicPr>
            <a:picLocks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3962400"/>
            <a:ext cx="3053715" cy="239839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-76200"/>
            <a:ext cx="9144000" cy="6857999"/>
          </a:xfrm>
          <a:prstGeom prst="rect">
            <a:avLst/>
          </a:prstGeom>
        </p:spPr>
      </p:pic>
      <p:pic>
        <p:nvPicPr>
          <p:cNvPr id="100" name="Замещающее содержимое 99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624455" y="3810000"/>
            <a:ext cx="2941955" cy="29419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Замещающее содержимое 100"/>
          <p:cNvPicPr/>
          <p:nvPr>
            <p:ph sz="half" idx="3"/>
          </p:nvPr>
        </p:nvPicPr>
        <p:blipFill>
          <a:blip r:embed="rId3"/>
          <a:srcRect t="71" b="129"/>
          <a:stretch>
            <a:fillRect/>
          </a:stretch>
        </p:blipFill>
        <p:spPr>
          <a:xfrm>
            <a:off x="6035040" y="3581400"/>
            <a:ext cx="2868295" cy="30810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Изображение 101"/>
          <p:cNvPicPr/>
          <p:nvPr/>
        </p:nvPicPr>
        <p:blipFill>
          <a:blip r:embed="rId4"/>
          <a:srcRect l="203" r="187"/>
          <a:stretch>
            <a:fillRect/>
          </a:stretch>
        </p:blipFill>
        <p:spPr>
          <a:xfrm>
            <a:off x="6400800" y="138430"/>
            <a:ext cx="2322195" cy="29413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Изображение 102"/>
          <p:cNvPicPr/>
          <p:nvPr/>
        </p:nvPicPr>
        <p:blipFill>
          <a:blip r:embed="rId5"/>
          <a:stretch>
            <a:fillRect/>
          </a:stretch>
        </p:blipFill>
        <p:spPr>
          <a:xfrm>
            <a:off x="76200" y="3429000"/>
            <a:ext cx="2485390" cy="32562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" name="Изображение 106"/>
          <p:cNvPicPr/>
          <p:nvPr/>
        </p:nvPicPr>
        <p:blipFill>
          <a:blip r:embed="rId6"/>
          <a:stretch>
            <a:fillRect/>
          </a:stretch>
        </p:blipFill>
        <p:spPr>
          <a:xfrm>
            <a:off x="3470275" y="228600"/>
            <a:ext cx="2202815" cy="33712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8" name="Изображение 107"/>
          <p:cNvPicPr/>
          <p:nvPr/>
        </p:nvPicPr>
        <p:blipFill>
          <a:blip r:embed="rId7"/>
          <a:srcRect l="34897" t="9370" r="33723" b="19685"/>
          <a:stretch>
            <a:fillRect/>
          </a:stretch>
        </p:blipFill>
        <p:spPr>
          <a:xfrm>
            <a:off x="563880" y="76200"/>
            <a:ext cx="2060575" cy="2898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10257" y="209753"/>
            <a:ext cx="412115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1" dirty="0">
                <a:solidFill>
                  <a:srgbClr val="FF0000"/>
                </a:solidFill>
                <a:latin typeface="Calibri" panose="020F0502020204030204"/>
                <a:cs typeface="Calibri" panose="020F0502020204030204"/>
              </a:rPr>
              <a:t>2</a:t>
            </a:r>
            <a:endParaRPr sz="60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7007606" y="2912236"/>
            <a:ext cx="817880" cy="817880"/>
            <a:chOff x="7007606" y="2912236"/>
            <a:chExt cx="817880" cy="817880"/>
          </a:xfrm>
        </p:grpSpPr>
        <p:sp>
          <p:nvSpPr>
            <p:cNvPr id="4" name="object 4"/>
            <p:cNvSpPr/>
            <p:nvPr/>
          </p:nvSpPr>
          <p:spPr>
            <a:xfrm>
              <a:off x="7020306" y="2924936"/>
              <a:ext cx="792480" cy="792480"/>
            </a:xfrm>
            <a:custGeom>
              <a:avLst/>
              <a:gdLst/>
              <a:ahLst/>
              <a:cxnLst/>
              <a:rect l="l" t="t" r="r" b="b"/>
              <a:pathLst>
                <a:path w="792479" h="792479">
                  <a:moveTo>
                    <a:pt x="395986" y="0"/>
                  </a:moveTo>
                  <a:lnTo>
                    <a:pt x="349806" y="2664"/>
                  </a:lnTo>
                  <a:lnTo>
                    <a:pt x="305190" y="10458"/>
                  </a:lnTo>
                  <a:lnTo>
                    <a:pt x="262437" y="23087"/>
                  </a:lnTo>
                  <a:lnTo>
                    <a:pt x="221842" y="40251"/>
                  </a:lnTo>
                  <a:lnTo>
                    <a:pt x="183703" y="61656"/>
                  </a:lnTo>
                  <a:lnTo>
                    <a:pt x="148318" y="87004"/>
                  </a:lnTo>
                  <a:lnTo>
                    <a:pt x="115982" y="115998"/>
                  </a:lnTo>
                  <a:lnTo>
                    <a:pt x="86994" y="148341"/>
                  </a:lnTo>
                  <a:lnTo>
                    <a:pt x="61651" y="183737"/>
                  </a:lnTo>
                  <a:lnTo>
                    <a:pt x="40249" y="221888"/>
                  </a:lnTo>
                  <a:lnTo>
                    <a:pt x="23085" y="262499"/>
                  </a:lnTo>
                  <a:lnTo>
                    <a:pt x="10458" y="305270"/>
                  </a:lnTo>
                  <a:lnTo>
                    <a:pt x="2664" y="349907"/>
                  </a:lnTo>
                  <a:lnTo>
                    <a:pt x="0" y="396113"/>
                  </a:lnTo>
                  <a:lnTo>
                    <a:pt x="2664" y="442292"/>
                  </a:lnTo>
                  <a:lnTo>
                    <a:pt x="10458" y="486908"/>
                  </a:lnTo>
                  <a:lnTo>
                    <a:pt x="23085" y="529661"/>
                  </a:lnTo>
                  <a:lnTo>
                    <a:pt x="40249" y="570256"/>
                  </a:lnTo>
                  <a:lnTo>
                    <a:pt x="61651" y="608395"/>
                  </a:lnTo>
                  <a:lnTo>
                    <a:pt x="86994" y="643780"/>
                  </a:lnTo>
                  <a:lnTo>
                    <a:pt x="115982" y="676116"/>
                  </a:lnTo>
                  <a:lnTo>
                    <a:pt x="148318" y="705104"/>
                  </a:lnTo>
                  <a:lnTo>
                    <a:pt x="183703" y="730447"/>
                  </a:lnTo>
                  <a:lnTo>
                    <a:pt x="221842" y="751849"/>
                  </a:lnTo>
                  <a:lnTo>
                    <a:pt x="262437" y="769013"/>
                  </a:lnTo>
                  <a:lnTo>
                    <a:pt x="305190" y="781640"/>
                  </a:lnTo>
                  <a:lnTo>
                    <a:pt x="349806" y="789434"/>
                  </a:lnTo>
                  <a:lnTo>
                    <a:pt x="395986" y="792099"/>
                  </a:lnTo>
                  <a:lnTo>
                    <a:pt x="442167" y="789434"/>
                  </a:lnTo>
                  <a:lnTo>
                    <a:pt x="486788" y="781640"/>
                  </a:lnTo>
                  <a:lnTo>
                    <a:pt x="529549" y="769013"/>
                  </a:lnTo>
                  <a:lnTo>
                    <a:pt x="570154" y="751849"/>
                  </a:lnTo>
                  <a:lnTo>
                    <a:pt x="608305" y="730447"/>
                  </a:lnTo>
                  <a:lnTo>
                    <a:pt x="643703" y="705104"/>
                  </a:lnTo>
                  <a:lnTo>
                    <a:pt x="676052" y="676116"/>
                  </a:lnTo>
                  <a:lnTo>
                    <a:pt x="705054" y="643780"/>
                  </a:lnTo>
                  <a:lnTo>
                    <a:pt x="730410" y="608395"/>
                  </a:lnTo>
                  <a:lnTo>
                    <a:pt x="751824" y="570256"/>
                  </a:lnTo>
                  <a:lnTo>
                    <a:pt x="768998" y="529661"/>
                  </a:lnTo>
                  <a:lnTo>
                    <a:pt x="781633" y="486908"/>
                  </a:lnTo>
                  <a:lnTo>
                    <a:pt x="789433" y="442292"/>
                  </a:lnTo>
                  <a:lnTo>
                    <a:pt x="792099" y="396113"/>
                  </a:lnTo>
                  <a:lnTo>
                    <a:pt x="789433" y="349907"/>
                  </a:lnTo>
                  <a:lnTo>
                    <a:pt x="781633" y="305270"/>
                  </a:lnTo>
                  <a:lnTo>
                    <a:pt x="768998" y="262499"/>
                  </a:lnTo>
                  <a:lnTo>
                    <a:pt x="751824" y="221888"/>
                  </a:lnTo>
                  <a:lnTo>
                    <a:pt x="730410" y="183737"/>
                  </a:lnTo>
                  <a:lnTo>
                    <a:pt x="705054" y="148341"/>
                  </a:lnTo>
                  <a:lnTo>
                    <a:pt x="676052" y="115998"/>
                  </a:lnTo>
                  <a:lnTo>
                    <a:pt x="643703" y="87004"/>
                  </a:lnTo>
                  <a:lnTo>
                    <a:pt x="608305" y="61656"/>
                  </a:lnTo>
                  <a:lnTo>
                    <a:pt x="570154" y="40251"/>
                  </a:lnTo>
                  <a:lnTo>
                    <a:pt x="529549" y="23087"/>
                  </a:lnTo>
                  <a:lnTo>
                    <a:pt x="486788" y="10458"/>
                  </a:lnTo>
                  <a:lnTo>
                    <a:pt x="442167" y="2664"/>
                  </a:lnTo>
                  <a:lnTo>
                    <a:pt x="395986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7020306" y="2924936"/>
              <a:ext cx="792480" cy="792480"/>
            </a:xfrm>
            <a:custGeom>
              <a:avLst/>
              <a:gdLst/>
              <a:ahLst/>
              <a:cxnLst/>
              <a:rect l="l" t="t" r="r" b="b"/>
              <a:pathLst>
                <a:path w="792479" h="792479">
                  <a:moveTo>
                    <a:pt x="0" y="396113"/>
                  </a:moveTo>
                  <a:lnTo>
                    <a:pt x="2664" y="349907"/>
                  </a:lnTo>
                  <a:lnTo>
                    <a:pt x="10458" y="305270"/>
                  </a:lnTo>
                  <a:lnTo>
                    <a:pt x="23085" y="262499"/>
                  </a:lnTo>
                  <a:lnTo>
                    <a:pt x="40249" y="221888"/>
                  </a:lnTo>
                  <a:lnTo>
                    <a:pt x="61651" y="183737"/>
                  </a:lnTo>
                  <a:lnTo>
                    <a:pt x="86994" y="148341"/>
                  </a:lnTo>
                  <a:lnTo>
                    <a:pt x="115982" y="115998"/>
                  </a:lnTo>
                  <a:lnTo>
                    <a:pt x="148318" y="87004"/>
                  </a:lnTo>
                  <a:lnTo>
                    <a:pt x="183703" y="61656"/>
                  </a:lnTo>
                  <a:lnTo>
                    <a:pt x="221842" y="40251"/>
                  </a:lnTo>
                  <a:lnTo>
                    <a:pt x="262437" y="23087"/>
                  </a:lnTo>
                  <a:lnTo>
                    <a:pt x="305190" y="10458"/>
                  </a:lnTo>
                  <a:lnTo>
                    <a:pt x="349806" y="2664"/>
                  </a:lnTo>
                  <a:lnTo>
                    <a:pt x="395986" y="0"/>
                  </a:lnTo>
                  <a:lnTo>
                    <a:pt x="442167" y="2664"/>
                  </a:lnTo>
                  <a:lnTo>
                    <a:pt x="486788" y="10458"/>
                  </a:lnTo>
                  <a:lnTo>
                    <a:pt x="529549" y="23087"/>
                  </a:lnTo>
                  <a:lnTo>
                    <a:pt x="570154" y="40251"/>
                  </a:lnTo>
                  <a:lnTo>
                    <a:pt x="608305" y="61656"/>
                  </a:lnTo>
                  <a:lnTo>
                    <a:pt x="643703" y="87004"/>
                  </a:lnTo>
                  <a:lnTo>
                    <a:pt x="676052" y="115998"/>
                  </a:lnTo>
                  <a:lnTo>
                    <a:pt x="705054" y="148341"/>
                  </a:lnTo>
                  <a:lnTo>
                    <a:pt x="730410" y="183737"/>
                  </a:lnTo>
                  <a:lnTo>
                    <a:pt x="751824" y="221888"/>
                  </a:lnTo>
                  <a:lnTo>
                    <a:pt x="768998" y="262499"/>
                  </a:lnTo>
                  <a:lnTo>
                    <a:pt x="781633" y="305270"/>
                  </a:lnTo>
                  <a:lnTo>
                    <a:pt x="789433" y="349907"/>
                  </a:lnTo>
                  <a:lnTo>
                    <a:pt x="792099" y="396113"/>
                  </a:lnTo>
                  <a:lnTo>
                    <a:pt x="789433" y="442292"/>
                  </a:lnTo>
                  <a:lnTo>
                    <a:pt x="781633" y="486908"/>
                  </a:lnTo>
                  <a:lnTo>
                    <a:pt x="768998" y="529661"/>
                  </a:lnTo>
                  <a:lnTo>
                    <a:pt x="751824" y="570256"/>
                  </a:lnTo>
                  <a:lnTo>
                    <a:pt x="730410" y="608395"/>
                  </a:lnTo>
                  <a:lnTo>
                    <a:pt x="705054" y="643780"/>
                  </a:lnTo>
                  <a:lnTo>
                    <a:pt x="676052" y="676116"/>
                  </a:lnTo>
                  <a:lnTo>
                    <a:pt x="643703" y="705104"/>
                  </a:lnTo>
                  <a:lnTo>
                    <a:pt x="608305" y="730447"/>
                  </a:lnTo>
                  <a:lnTo>
                    <a:pt x="570154" y="751849"/>
                  </a:lnTo>
                  <a:lnTo>
                    <a:pt x="529549" y="769013"/>
                  </a:lnTo>
                  <a:lnTo>
                    <a:pt x="486788" y="781640"/>
                  </a:lnTo>
                  <a:lnTo>
                    <a:pt x="442167" y="789434"/>
                  </a:lnTo>
                  <a:lnTo>
                    <a:pt x="395986" y="792099"/>
                  </a:lnTo>
                  <a:lnTo>
                    <a:pt x="349806" y="789434"/>
                  </a:lnTo>
                  <a:lnTo>
                    <a:pt x="305190" y="781640"/>
                  </a:lnTo>
                  <a:lnTo>
                    <a:pt x="262437" y="769013"/>
                  </a:lnTo>
                  <a:lnTo>
                    <a:pt x="221842" y="751849"/>
                  </a:lnTo>
                  <a:lnTo>
                    <a:pt x="183703" y="730447"/>
                  </a:lnTo>
                  <a:lnTo>
                    <a:pt x="148318" y="705104"/>
                  </a:lnTo>
                  <a:lnTo>
                    <a:pt x="115982" y="676116"/>
                  </a:lnTo>
                  <a:lnTo>
                    <a:pt x="86994" y="643780"/>
                  </a:lnTo>
                  <a:lnTo>
                    <a:pt x="61651" y="608395"/>
                  </a:lnTo>
                  <a:lnTo>
                    <a:pt x="40249" y="570256"/>
                  </a:lnTo>
                  <a:lnTo>
                    <a:pt x="23085" y="529661"/>
                  </a:lnTo>
                  <a:lnTo>
                    <a:pt x="10458" y="486908"/>
                  </a:lnTo>
                  <a:lnTo>
                    <a:pt x="2664" y="442292"/>
                  </a:lnTo>
                  <a:lnTo>
                    <a:pt x="0" y="396113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/>
          <p:nvPr/>
        </p:nvSpPr>
        <p:spPr>
          <a:xfrm>
            <a:off x="7211948" y="2803016"/>
            <a:ext cx="41211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1" dirty="0">
                <a:solidFill>
                  <a:srgbClr val="FF0000"/>
                </a:solidFill>
                <a:latin typeface="Calibri" panose="020F0502020204030204"/>
                <a:cs typeface="Calibri" panose="020F0502020204030204"/>
              </a:rPr>
              <a:t>6</a:t>
            </a:r>
            <a:endParaRPr sz="60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606930" y="3344290"/>
            <a:ext cx="817880" cy="817880"/>
            <a:chOff x="1606930" y="3344290"/>
            <a:chExt cx="817880" cy="817880"/>
          </a:xfrm>
        </p:grpSpPr>
        <p:sp>
          <p:nvSpPr>
            <p:cNvPr id="8" name="object 8"/>
            <p:cNvSpPr/>
            <p:nvPr/>
          </p:nvSpPr>
          <p:spPr>
            <a:xfrm>
              <a:off x="1619630" y="3356990"/>
              <a:ext cx="792480" cy="792480"/>
            </a:xfrm>
            <a:custGeom>
              <a:avLst/>
              <a:gdLst/>
              <a:ahLst/>
              <a:cxnLst/>
              <a:rect l="l" t="t" r="r" b="b"/>
              <a:pathLst>
                <a:path w="792480" h="792479">
                  <a:moveTo>
                    <a:pt x="396113" y="0"/>
                  </a:moveTo>
                  <a:lnTo>
                    <a:pt x="349931" y="2664"/>
                  </a:lnTo>
                  <a:lnTo>
                    <a:pt x="305310" y="10458"/>
                  </a:lnTo>
                  <a:lnTo>
                    <a:pt x="262549" y="23085"/>
                  </a:lnTo>
                  <a:lnTo>
                    <a:pt x="221944" y="40249"/>
                  </a:lnTo>
                  <a:lnTo>
                    <a:pt x="183793" y="61651"/>
                  </a:lnTo>
                  <a:lnTo>
                    <a:pt x="148395" y="86994"/>
                  </a:lnTo>
                  <a:lnTo>
                    <a:pt x="116046" y="115982"/>
                  </a:lnTo>
                  <a:lnTo>
                    <a:pt x="87044" y="148318"/>
                  </a:lnTo>
                  <a:lnTo>
                    <a:pt x="61688" y="183703"/>
                  </a:lnTo>
                  <a:lnTo>
                    <a:pt x="40274" y="221842"/>
                  </a:lnTo>
                  <a:lnTo>
                    <a:pt x="23100" y="262437"/>
                  </a:lnTo>
                  <a:lnTo>
                    <a:pt x="10465" y="305190"/>
                  </a:lnTo>
                  <a:lnTo>
                    <a:pt x="2665" y="349806"/>
                  </a:lnTo>
                  <a:lnTo>
                    <a:pt x="0" y="395986"/>
                  </a:lnTo>
                  <a:lnTo>
                    <a:pt x="2665" y="442191"/>
                  </a:lnTo>
                  <a:lnTo>
                    <a:pt x="10465" y="486828"/>
                  </a:lnTo>
                  <a:lnTo>
                    <a:pt x="23100" y="529599"/>
                  </a:lnTo>
                  <a:lnTo>
                    <a:pt x="40274" y="570210"/>
                  </a:lnTo>
                  <a:lnTo>
                    <a:pt x="61688" y="608361"/>
                  </a:lnTo>
                  <a:lnTo>
                    <a:pt x="87044" y="643757"/>
                  </a:lnTo>
                  <a:lnTo>
                    <a:pt x="116046" y="676100"/>
                  </a:lnTo>
                  <a:lnTo>
                    <a:pt x="148395" y="705094"/>
                  </a:lnTo>
                  <a:lnTo>
                    <a:pt x="183793" y="730442"/>
                  </a:lnTo>
                  <a:lnTo>
                    <a:pt x="221944" y="751847"/>
                  </a:lnTo>
                  <a:lnTo>
                    <a:pt x="262549" y="769011"/>
                  </a:lnTo>
                  <a:lnTo>
                    <a:pt x="305310" y="781640"/>
                  </a:lnTo>
                  <a:lnTo>
                    <a:pt x="349931" y="789434"/>
                  </a:lnTo>
                  <a:lnTo>
                    <a:pt x="396113" y="792099"/>
                  </a:lnTo>
                  <a:lnTo>
                    <a:pt x="442292" y="789434"/>
                  </a:lnTo>
                  <a:lnTo>
                    <a:pt x="486908" y="781640"/>
                  </a:lnTo>
                  <a:lnTo>
                    <a:pt x="529661" y="769011"/>
                  </a:lnTo>
                  <a:lnTo>
                    <a:pt x="570256" y="751847"/>
                  </a:lnTo>
                  <a:lnTo>
                    <a:pt x="608395" y="730442"/>
                  </a:lnTo>
                  <a:lnTo>
                    <a:pt x="643780" y="705094"/>
                  </a:lnTo>
                  <a:lnTo>
                    <a:pt x="676116" y="676100"/>
                  </a:lnTo>
                  <a:lnTo>
                    <a:pt x="705104" y="643757"/>
                  </a:lnTo>
                  <a:lnTo>
                    <a:pt x="730447" y="608361"/>
                  </a:lnTo>
                  <a:lnTo>
                    <a:pt x="751849" y="570210"/>
                  </a:lnTo>
                  <a:lnTo>
                    <a:pt x="769013" y="529599"/>
                  </a:lnTo>
                  <a:lnTo>
                    <a:pt x="781640" y="486828"/>
                  </a:lnTo>
                  <a:lnTo>
                    <a:pt x="789434" y="442191"/>
                  </a:lnTo>
                  <a:lnTo>
                    <a:pt x="792099" y="395986"/>
                  </a:lnTo>
                  <a:lnTo>
                    <a:pt x="789434" y="349806"/>
                  </a:lnTo>
                  <a:lnTo>
                    <a:pt x="781640" y="305190"/>
                  </a:lnTo>
                  <a:lnTo>
                    <a:pt x="769013" y="262437"/>
                  </a:lnTo>
                  <a:lnTo>
                    <a:pt x="751849" y="221842"/>
                  </a:lnTo>
                  <a:lnTo>
                    <a:pt x="730447" y="183703"/>
                  </a:lnTo>
                  <a:lnTo>
                    <a:pt x="705104" y="148318"/>
                  </a:lnTo>
                  <a:lnTo>
                    <a:pt x="676116" y="115982"/>
                  </a:lnTo>
                  <a:lnTo>
                    <a:pt x="643780" y="86994"/>
                  </a:lnTo>
                  <a:lnTo>
                    <a:pt x="608395" y="61651"/>
                  </a:lnTo>
                  <a:lnTo>
                    <a:pt x="570256" y="40249"/>
                  </a:lnTo>
                  <a:lnTo>
                    <a:pt x="529661" y="23085"/>
                  </a:lnTo>
                  <a:lnTo>
                    <a:pt x="486908" y="10458"/>
                  </a:lnTo>
                  <a:lnTo>
                    <a:pt x="442292" y="2664"/>
                  </a:lnTo>
                  <a:lnTo>
                    <a:pt x="396113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619630" y="3356990"/>
              <a:ext cx="792480" cy="792480"/>
            </a:xfrm>
            <a:custGeom>
              <a:avLst/>
              <a:gdLst/>
              <a:ahLst/>
              <a:cxnLst/>
              <a:rect l="l" t="t" r="r" b="b"/>
              <a:pathLst>
                <a:path w="792480" h="792479">
                  <a:moveTo>
                    <a:pt x="0" y="395986"/>
                  </a:moveTo>
                  <a:lnTo>
                    <a:pt x="2665" y="349806"/>
                  </a:lnTo>
                  <a:lnTo>
                    <a:pt x="10465" y="305190"/>
                  </a:lnTo>
                  <a:lnTo>
                    <a:pt x="23100" y="262437"/>
                  </a:lnTo>
                  <a:lnTo>
                    <a:pt x="40274" y="221842"/>
                  </a:lnTo>
                  <a:lnTo>
                    <a:pt x="61688" y="183703"/>
                  </a:lnTo>
                  <a:lnTo>
                    <a:pt x="87044" y="148318"/>
                  </a:lnTo>
                  <a:lnTo>
                    <a:pt x="116046" y="115982"/>
                  </a:lnTo>
                  <a:lnTo>
                    <a:pt x="148395" y="86994"/>
                  </a:lnTo>
                  <a:lnTo>
                    <a:pt x="183793" y="61651"/>
                  </a:lnTo>
                  <a:lnTo>
                    <a:pt x="221944" y="40249"/>
                  </a:lnTo>
                  <a:lnTo>
                    <a:pt x="262549" y="23085"/>
                  </a:lnTo>
                  <a:lnTo>
                    <a:pt x="305310" y="10458"/>
                  </a:lnTo>
                  <a:lnTo>
                    <a:pt x="349931" y="2664"/>
                  </a:lnTo>
                  <a:lnTo>
                    <a:pt x="396113" y="0"/>
                  </a:lnTo>
                  <a:lnTo>
                    <a:pt x="442292" y="2664"/>
                  </a:lnTo>
                  <a:lnTo>
                    <a:pt x="486908" y="10458"/>
                  </a:lnTo>
                  <a:lnTo>
                    <a:pt x="529661" y="23085"/>
                  </a:lnTo>
                  <a:lnTo>
                    <a:pt x="570256" y="40249"/>
                  </a:lnTo>
                  <a:lnTo>
                    <a:pt x="608395" y="61651"/>
                  </a:lnTo>
                  <a:lnTo>
                    <a:pt x="643780" y="86994"/>
                  </a:lnTo>
                  <a:lnTo>
                    <a:pt x="676116" y="115982"/>
                  </a:lnTo>
                  <a:lnTo>
                    <a:pt x="705104" y="148318"/>
                  </a:lnTo>
                  <a:lnTo>
                    <a:pt x="730447" y="183703"/>
                  </a:lnTo>
                  <a:lnTo>
                    <a:pt x="751849" y="221842"/>
                  </a:lnTo>
                  <a:lnTo>
                    <a:pt x="769013" y="262437"/>
                  </a:lnTo>
                  <a:lnTo>
                    <a:pt x="781640" y="305190"/>
                  </a:lnTo>
                  <a:lnTo>
                    <a:pt x="789434" y="349806"/>
                  </a:lnTo>
                  <a:lnTo>
                    <a:pt x="792099" y="395986"/>
                  </a:lnTo>
                  <a:lnTo>
                    <a:pt x="789434" y="442191"/>
                  </a:lnTo>
                  <a:lnTo>
                    <a:pt x="781640" y="486828"/>
                  </a:lnTo>
                  <a:lnTo>
                    <a:pt x="769013" y="529599"/>
                  </a:lnTo>
                  <a:lnTo>
                    <a:pt x="751849" y="570210"/>
                  </a:lnTo>
                  <a:lnTo>
                    <a:pt x="730447" y="608361"/>
                  </a:lnTo>
                  <a:lnTo>
                    <a:pt x="705104" y="643757"/>
                  </a:lnTo>
                  <a:lnTo>
                    <a:pt x="676116" y="676100"/>
                  </a:lnTo>
                  <a:lnTo>
                    <a:pt x="643780" y="705094"/>
                  </a:lnTo>
                  <a:lnTo>
                    <a:pt x="608395" y="730442"/>
                  </a:lnTo>
                  <a:lnTo>
                    <a:pt x="570256" y="751847"/>
                  </a:lnTo>
                  <a:lnTo>
                    <a:pt x="529661" y="769011"/>
                  </a:lnTo>
                  <a:lnTo>
                    <a:pt x="486908" y="781640"/>
                  </a:lnTo>
                  <a:lnTo>
                    <a:pt x="442292" y="789434"/>
                  </a:lnTo>
                  <a:lnTo>
                    <a:pt x="396113" y="792099"/>
                  </a:lnTo>
                  <a:lnTo>
                    <a:pt x="349931" y="789434"/>
                  </a:lnTo>
                  <a:lnTo>
                    <a:pt x="305310" y="781640"/>
                  </a:lnTo>
                  <a:lnTo>
                    <a:pt x="262549" y="769011"/>
                  </a:lnTo>
                  <a:lnTo>
                    <a:pt x="221944" y="751847"/>
                  </a:lnTo>
                  <a:lnTo>
                    <a:pt x="183793" y="730442"/>
                  </a:lnTo>
                  <a:lnTo>
                    <a:pt x="148395" y="705094"/>
                  </a:lnTo>
                  <a:lnTo>
                    <a:pt x="116046" y="676100"/>
                  </a:lnTo>
                  <a:lnTo>
                    <a:pt x="87044" y="643757"/>
                  </a:lnTo>
                  <a:lnTo>
                    <a:pt x="61688" y="608361"/>
                  </a:lnTo>
                  <a:lnTo>
                    <a:pt x="40274" y="570210"/>
                  </a:lnTo>
                  <a:lnTo>
                    <a:pt x="23100" y="529599"/>
                  </a:lnTo>
                  <a:lnTo>
                    <a:pt x="10465" y="486828"/>
                  </a:lnTo>
                  <a:lnTo>
                    <a:pt x="2665" y="442191"/>
                  </a:lnTo>
                  <a:lnTo>
                    <a:pt x="0" y="39598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1810257" y="3235198"/>
            <a:ext cx="41211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1" dirty="0">
                <a:solidFill>
                  <a:srgbClr val="FF0000"/>
                </a:solidFill>
                <a:latin typeface="Calibri" panose="020F0502020204030204"/>
                <a:cs typeface="Calibri" panose="020F0502020204030204"/>
              </a:rPr>
              <a:t>5</a:t>
            </a:r>
            <a:endParaRPr sz="60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4055236" y="1400047"/>
            <a:ext cx="817880" cy="817880"/>
            <a:chOff x="4055236" y="1400047"/>
            <a:chExt cx="817880" cy="817880"/>
          </a:xfrm>
        </p:grpSpPr>
        <p:sp>
          <p:nvSpPr>
            <p:cNvPr id="12" name="object 12"/>
            <p:cNvSpPr/>
            <p:nvPr/>
          </p:nvSpPr>
          <p:spPr>
            <a:xfrm>
              <a:off x="4067936" y="1412747"/>
              <a:ext cx="792480" cy="792480"/>
            </a:xfrm>
            <a:custGeom>
              <a:avLst/>
              <a:gdLst/>
              <a:ahLst/>
              <a:cxnLst/>
              <a:rect l="l" t="t" r="r" b="b"/>
              <a:pathLst>
                <a:path w="792479" h="792480">
                  <a:moveTo>
                    <a:pt x="396113" y="0"/>
                  </a:moveTo>
                  <a:lnTo>
                    <a:pt x="349907" y="2664"/>
                  </a:lnTo>
                  <a:lnTo>
                    <a:pt x="305270" y="10458"/>
                  </a:lnTo>
                  <a:lnTo>
                    <a:pt x="262499" y="23087"/>
                  </a:lnTo>
                  <a:lnTo>
                    <a:pt x="221888" y="40251"/>
                  </a:lnTo>
                  <a:lnTo>
                    <a:pt x="183737" y="61656"/>
                  </a:lnTo>
                  <a:lnTo>
                    <a:pt x="148341" y="87004"/>
                  </a:lnTo>
                  <a:lnTo>
                    <a:pt x="115998" y="115998"/>
                  </a:lnTo>
                  <a:lnTo>
                    <a:pt x="87004" y="148341"/>
                  </a:lnTo>
                  <a:lnTo>
                    <a:pt x="61656" y="183737"/>
                  </a:lnTo>
                  <a:lnTo>
                    <a:pt x="40251" y="221888"/>
                  </a:lnTo>
                  <a:lnTo>
                    <a:pt x="23087" y="262499"/>
                  </a:lnTo>
                  <a:lnTo>
                    <a:pt x="10458" y="305270"/>
                  </a:lnTo>
                  <a:lnTo>
                    <a:pt x="2664" y="349907"/>
                  </a:lnTo>
                  <a:lnTo>
                    <a:pt x="0" y="396113"/>
                  </a:lnTo>
                  <a:lnTo>
                    <a:pt x="2664" y="442292"/>
                  </a:lnTo>
                  <a:lnTo>
                    <a:pt x="10458" y="486908"/>
                  </a:lnTo>
                  <a:lnTo>
                    <a:pt x="23087" y="529661"/>
                  </a:lnTo>
                  <a:lnTo>
                    <a:pt x="40251" y="570256"/>
                  </a:lnTo>
                  <a:lnTo>
                    <a:pt x="61656" y="608395"/>
                  </a:lnTo>
                  <a:lnTo>
                    <a:pt x="87004" y="643780"/>
                  </a:lnTo>
                  <a:lnTo>
                    <a:pt x="115998" y="676116"/>
                  </a:lnTo>
                  <a:lnTo>
                    <a:pt x="148341" y="705104"/>
                  </a:lnTo>
                  <a:lnTo>
                    <a:pt x="183737" y="730447"/>
                  </a:lnTo>
                  <a:lnTo>
                    <a:pt x="221888" y="751849"/>
                  </a:lnTo>
                  <a:lnTo>
                    <a:pt x="262499" y="769013"/>
                  </a:lnTo>
                  <a:lnTo>
                    <a:pt x="305270" y="781640"/>
                  </a:lnTo>
                  <a:lnTo>
                    <a:pt x="349907" y="789434"/>
                  </a:lnTo>
                  <a:lnTo>
                    <a:pt x="396113" y="792099"/>
                  </a:lnTo>
                  <a:lnTo>
                    <a:pt x="442292" y="789434"/>
                  </a:lnTo>
                  <a:lnTo>
                    <a:pt x="486908" y="781640"/>
                  </a:lnTo>
                  <a:lnTo>
                    <a:pt x="529661" y="769013"/>
                  </a:lnTo>
                  <a:lnTo>
                    <a:pt x="570256" y="751849"/>
                  </a:lnTo>
                  <a:lnTo>
                    <a:pt x="608395" y="730447"/>
                  </a:lnTo>
                  <a:lnTo>
                    <a:pt x="643780" y="705104"/>
                  </a:lnTo>
                  <a:lnTo>
                    <a:pt x="676116" y="676116"/>
                  </a:lnTo>
                  <a:lnTo>
                    <a:pt x="705104" y="643780"/>
                  </a:lnTo>
                  <a:lnTo>
                    <a:pt x="730447" y="608395"/>
                  </a:lnTo>
                  <a:lnTo>
                    <a:pt x="751849" y="570256"/>
                  </a:lnTo>
                  <a:lnTo>
                    <a:pt x="769013" y="529661"/>
                  </a:lnTo>
                  <a:lnTo>
                    <a:pt x="781640" y="486908"/>
                  </a:lnTo>
                  <a:lnTo>
                    <a:pt x="789434" y="442292"/>
                  </a:lnTo>
                  <a:lnTo>
                    <a:pt x="792099" y="396113"/>
                  </a:lnTo>
                  <a:lnTo>
                    <a:pt x="789434" y="349907"/>
                  </a:lnTo>
                  <a:lnTo>
                    <a:pt x="781640" y="305270"/>
                  </a:lnTo>
                  <a:lnTo>
                    <a:pt x="769013" y="262499"/>
                  </a:lnTo>
                  <a:lnTo>
                    <a:pt x="751849" y="221888"/>
                  </a:lnTo>
                  <a:lnTo>
                    <a:pt x="730447" y="183737"/>
                  </a:lnTo>
                  <a:lnTo>
                    <a:pt x="705104" y="148341"/>
                  </a:lnTo>
                  <a:lnTo>
                    <a:pt x="676116" y="115998"/>
                  </a:lnTo>
                  <a:lnTo>
                    <a:pt x="643780" y="87004"/>
                  </a:lnTo>
                  <a:lnTo>
                    <a:pt x="608395" y="61656"/>
                  </a:lnTo>
                  <a:lnTo>
                    <a:pt x="570256" y="40251"/>
                  </a:lnTo>
                  <a:lnTo>
                    <a:pt x="529661" y="23087"/>
                  </a:lnTo>
                  <a:lnTo>
                    <a:pt x="486908" y="10458"/>
                  </a:lnTo>
                  <a:lnTo>
                    <a:pt x="442292" y="2664"/>
                  </a:lnTo>
                  <a:lnTo>
                    <a:pt x="396113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4067936" y="1412747"/>
              <a:ext cx="792480" cy="792480"/>
            </a:xfrm>
            <a:custGeom>
              <a:avLst/>
              <a:gdLst/>
              <a:ahLst/>
              <a:cxnLst/>
              <a:rect l="l" t="t" r="r" b="b"/>
              <a:pathLst>
                <a:path w="792479" h="792480">
                  <a:moveTo>
                    <a:pt x="0" y="396113"/>
                  </a:moveTo>
                  <a:lnTo>
                    <a:pt x="2664" y="349907"/>
                  </a:lnTo>
                  <a:lnTo>
                    <a:pt x="10458" y="305270"/>
                  </a:lnTo>
                  <a:lnTo>
                    <a:pt x="23087" y="262499"/>
                  </a:lnTo>
                  <a:lnTo>
                    <a:pt x="40251" y="221888"/>
                  </a:lnTo>
                  <a:lnTo>
                    <a:pt x="61656" y="183737"/>
                  </a:lnTo>
                  <a:lnTo>
                    <a:pt x="87004" y="148341"/>
                  </a:lnTo>
                  <a:lnTo>
                    <a:pt x="115998" y="115998"/>
                  </a:lnTo>
                  <a:lnTo>
                    <a:pt x="148341" y="87004"/>
                  </a:lnTo>
                  <a:lnTo>
                    <a:pt x="183737" y="61656"/>
                  </a:lnTo>
                  <a:lnTo>
                    <a:pt x="221888" y="40251"/>
                  </a:lnTo>
                  <a:lnTo>
                    <a:pt x="262499" y="23087"/>
                  </a:lnTo>
                  <a:lnTo>
                    <a:pt x="305270" y="10458"/>
                  </a:lnTo>
                  <a:lnTo>
                    <a:pt x="349907" y="2664"/>
                  </a:lnTo>
                  <a:lnTo>
                    <a:pt x="396113" y="0"/>
                  </a:lnTo>
                  <a:lnTo>
                    <a:pt x="442292" y="2664"/>
                  </a:lnTo>
                  <a:lnTo>
                    <a:pt x="486908" y="10458"/>
                  </a:lnTo>
                  <a:lnTo>
                    <a:pt x="529661" y="23087"/>
                  </a:lnTo>
                  <a:lnTo>
                    <a:pt x="570256" y="40251"/>
                  </a:lnTo>
                  <a:lnTo>
                    <a:pt x="608395" y="61656"/>
                  </a:lnTo>
                  <a:lnTo>
                    <a:pt x="643780" y="87004"/>
                  </a:lnTo>
                  <a:lnTo>
                    <a:pt x="676116" y="115998"/>
                  </a:lnTo>
                  <a:lnTo>
                    <a:pt x="705104" y="148341"/>
                  </a:lnTo>
                  <a:lnTo>
                    <a:pt x="730447" y="183737"/>
                  </a:lnTo>
                  <a:lnTo>
                    <a:pt x="751849" y="221888"/>
                  </a:lnTo>
                  <a:lnTo>
                    <a:pt x="769013" y="262499"/>
                  </a:lnTo>
                  <a:lnTo>
                    <a:pt x="781640" y="305270"/>
                  </a:lnTo>
                  <a:lnTo>
                    <a:pt x="789434" y="349907"/>
                  </a:lnTo>
                  <a:lnTo>
                    <a:pt x="792099" y="396113"/>
                  </a:lnTo>
                  <a:lnTo>
                    <a:pt x="789434" y="442292"/>
                  </a:lnTo>
                  <a:lnTo>
                    <a:pt x="781640" y="486908"/>
                  </a:lnTo>
                  <a:lnTo>
                    <a:pt x="769013" y="529661"/>
                  </a:lnTo>
                  <a:lnTo>
                    <a:pt x="751849" y="570256"/>
                  </a:lnTo>
                  <a:lnTo>
                    <a:pt x="730447" y="608395"/>
                  </a:lnTo>
                  <a:lnTo>
                    <a:pt x="705104" y="643780"/>
                  </a:lnTo>
                  <a:lnTo>
                    <a:pt x="676116" y="676116"/>
                  </a:lnTo>
                  <a:lnTo>
                    <a:pt x="643780" y="705104"/>
                  </a:lnTo>
                  <a:lnTo>
                    <a:pt x="608395" y="730447"/>
                  </a:lnTo>
                  <a:lnTo>
                    <a:pt x="570256" y="751849"/>
                  </a:lnTo>
                  <a:lnTo>
                    <a:pt x="529661" y="769013"/>
                  </a:lnTo>
                  <a:lnTo>
                    <a:pt x="486908" y="781640"/>
                  </a:lnTo>
                  <a:lnTo>
                    <a:pt x="442292" y="789434"/>
                  </a:lnTo>
                  <a:lnTo>
                    <a:pt x="396113" y="792099"/>
                  </a:lnTo>
                  <a:lnTo>
                    <a:pt x="349907" y="789434"/>
                  </a:lnTo>
                  <a:lnTo>
                    <a:pt x="305270" y="781640"/>
                  </a:lnTo>
                  <a:lnTo>
                    <a:pt x="262499" y="769013"/>
                  </a:lnTo>
                  <a:lnTo>
                    <a:pt x="221888" y="751849"/>
                  </a:lnTo>
                  <a:lnTo>
                    <a:pt x="183737" y="730447"/>
                  </a:lnTo>
                  <a:lnTo>
                    <a:pt x="148341" y="705104"/>
                  </a:lnTo>
                  <a:lnTo>
                    <a:pt x="115998" y="676116"/>
                  </a:lnTo>
                  <a:lnTo>
                    <a:pt x="87004" y="643780"/>
                  </a:lnTo>
                  <a:lnTo>
                    <a:pt x="61656" y="608395"/>
                  </a:lnTo>
                  <a:lnTo>
                    <a:pt x="40251" y="570256"/>
                  </a:lnTo>
                  <a:lnTo>
                    <a:pt x="23087" y="529661"/>
                  </a:lnTo>
                  <a:lnTo>
                    <a:pt x="10458" y="486908"/>
                  </a:lnTo>
                  <a:lnTo>
                    <a:pt x="2664" y="442292"/>
                  </a:lnTo>
                  <a:lnTo>
                    <a:pt x="0" y="396113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4259071" y="1290269"/>
            <a:ext cx="412115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1" dirty="0">
                <a:solidFill>
                  <a:srgbClr val="FF0000"/>
                </a:solidFill>
                <a:latin typeface="Calibri" panose="020F0502020204030204"/>
                <a:cs typeface="Calibri" panose="020F0502020204030204"/>
              </a:rPr>
              <a:t>4</a:t>
            </a:r>
            <a:endParaRPr sz="60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6647560" y="247904"/>
            <a:ext cx="817880" cy="817880"/>
            <a:chOff x="6647560" y="247904"/>
            <a:chExt cx="817880" cy="817880"/>
          </a:xfrm>
        </p:grpSpPr>
        <p:sp>
          <p:nvSpPr>
            <p:cNvPr id="16" name="object 16"/>
            <p:cNvSpPr/>
            <p:nvPr/>
          </p:nvSpPr>
          <p:spPr>
            <a:xfrm>
              <a:off x="6660260" y="260604"/>
              <a:ext cx="792480" cy="792480"/>
            </a:xfrm>
            <a:custGeom>
              <a:avLst/>
              <a:gdLst/>
              <a:ahLst/>
              <a:cxnLst/>
              <a:rect l="l" t="t" r="r" b="b"/>
              <a:pathLst>
                <a:path w="792479" h="792480">
                  <a:moveTo>
                    <a:pt x="395986" y="0"/>
                  </a:moveTo>
                  <a:lnTo>
                    <a:pt x="349806" y="2665"/>
                  </a:lnTo>
                  <a:lnTo>
                    <a:pt x="305190" y="10465"/>
                  </a:lnTo>
                  <a:lnTo>
                    <a:pt x="262437" y="23100"/>
                  </a:lnTo>
                  <a:lnTo>
                    <a:pt x="221842" y="40274"/>
                  </a:lnTo>
                  <a:lnTo>
                    <a:pt x="183703" y="61688"/>
                  </a:lnTo>
                  <a:lnTo>
                    <a:pt x="148318" y="87044"/>
                  </a:lnTo>
                  <a:lnTo>
                    <a:pt x="115982" y="116046"/>
                  </a:lnTo>
                  <a:lnTo>
                    <a:pt x="86994" y="148395"/>
                  </a:lnTo>
                  <a:lnTo>
                    <a:pt x="61651" y="183793"/>
                  </a:lnTo>
                  <a:lnTo>
                    <a:pt x="40249" y="221944"/>
                  </a:lnTo>
                  <a:lnTo>
                    <a:pt x="23085" y="262549"/>
                  </a:lnTo>
                  <a:lnTo>
                    <a:pt x="10458" y="305310"/>
                  </a:lnTo>
                  <a:lnTo>
                    <a:pt x="2664" y="349931"/>
                  </a:lnTo>
                  <a:lnTo>
                    <a:pt x="0" y="396113"/>
                  </a:lnTo>
                  <a:lnTo>
                    <a:pt x="2664" y="442292"/>
                  </a:lnTo>
                  <a:lnTo>
                    <a:pt x="10458" y="486908"/>
                  </a:lnTo>
                  <a:lnTo>
                    <a:pt x="23085" y="529661"/>
                  </a:lnTo>
                  <a:lnTo>
                    <a:pt x="40249" y="570256"/>
                  </a:lnTo>
                  <a:lnTo>
                    <a:pt x="61651" y="608395"/>
                  </a:lnTo>
                  <a:lnTo>
                    <a:pt x="86994" y="643780"/>
                  </a:lnTo>
                  <a:lnTo>
                    <a:pt x="115982" y="676116"/>
                  </a:lnTo>
                  <a:lnTo>
                    <a:pt x="148318" y="705104"/>
                  </a:lnTo>
                  <a:lnTo>
                    <a:pt x="183703" y="730447"/>
                  </a:lnTo>
                  <a:lnTo>
                    <a:pt x="221842" y="751849"/>
                  </a:lnTo>
                  <a:lnTo>
                    <a:pt x="262437" y="769013"/>
                  </a:lnTo>
                  <a:lnTo>
                    <a:pt x="305190" y="781640"/>
                  </a:lnTo>
                  <a:lnTo>
                    <a:pt x="349806" y="789434"/>
                  </a:lnTo>
                  <a:lnTo>
                    <a:pt x="395986" y="792099"/>
                  </a:lnTo>
                  <a:lnTo>
                    <a:pt x="442191" y="789434"/>
                  </a:lnTo>
                  <a:lnTo>
                    <a:pt x="486828" y="781640"/>
                  </a:lnTo>
                  <a:lnTo>
                    <a:pt x="529599" y="769013"/>
                  </a:lnTo>
                  <a:lnTo>
                    <a:pt x="570210" y="751849"/>
                  </a:lnTo>
                  <a:lnTo>
                    <a:pt x="608361" y="730447"/>
                  </a:lnTo>
                  <a:lnTo>
                    <a:pt x="643757" y="705104"/>
                  </a:lnTo>
                  <a:lnTo>
                    <a:pt x="676100" y="676116"/>
                  </a:lnTo>
                  <a:lnTo>
                    <a:pt x="705094" y="643780"/>
                  </a:lnTo>
                  <a:lnTo>
                    <a:pt x="730442" y="608395"/>
                  </a:lnTo>
                  <a:lnTo>
                    <a:pt x="751847" y="570256"/>
                  </a:lnTo>
                  <a:lnTo>
                    <a:pt x="769011" y="529661"/>
                  </a:lnTo>
                  <a:lnTo>
                    <a:pt x="781640" y="486908"/>
                  </a:lnTo>
                  <a:lnTo>
                    <a:pt x="789434" y="442292"/>
                  </a:lnTo>
                  <a:lnTo>
                    <a:pt x="792099" y="396113"/>
                  </a:lnTo>
                  <a:lnTo>
                    <a:pt x="789434" y="349931"/>
                  </a:lnTo>
                  <a:lnTo>
                    <a:pt x="781640" y="305310"/>
                  </a:lnTo>
                  <a:lnTo>
                    <a:pt x="769011" y="262549"/>
                  </a:lnTo>
                  <a:lnTo>
                    <a:pt x="751847" y="221944"/>
                  </a:lnTo>
                  <a:lnTo>
                    <a:pt x="730442" y="183793"/>
                  </a:lnTo>
                  <a:lnTo>
                    <a:pt x="705094" y="148395"/>
                  </a:lnTo>
                  <a:lnTo>
                    <a:pt x="676100" y="116046"/>
                  </a:lnTo>
                  <a:lnTo>
                    <a:pt x="643757" y="87044"/>
                  </a:lnTo>
                  <a:lnTo>
                    <a:pt x="608361" y="61688"/>
                  </a:lnTo>
                  <a:lnTo>
                    <a:pt x="570210" y="40274"/>
                  </a:lnTo>
                  <a:lnTo>
                    <a:pt x="529599" y="23100"/>
                  </a:lnTo>
                  <a:lnTo>
                    <a:pt x="486828" y="10465"/>
                  </a:lnTo>
                  <a:lnTo>
                    <a:pt x="442191" y="2665"/>
                  </a:lnTo>
                  <a:lnTo>
                    <a:pt x="395986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6660260" y="260604"/>
              <a:ext cx="792480" cy="792480"/>
            </a:xfrm>
            <a:custGeom>
              <a:avLst/>
              <a:gdLst/>
              <a:ahLst/>
              <a:cxnLst/>
              <a:rect l="l" t="t" r="r" b="b"/>
              <a:pathLst>
                <a:path w="792479" h="792480">
                  <a:moveTo>
                    <a:pt x="0" y="396113"/>
                  </a:moveTo>
                  <a:lnTo>
                    <a:pt x="2664" y="349931"/>
                  </a:lnTo>
                  <a:lnTo>
                    <a:pt x="10458" y="305310"/>
                  </a:lnTo>
                  <a:lnTo>
                    <a:pt x="23085" y="262549"/>
                  </a:lnTo>
                  <a:lnTo>
                    <a:pt x="40249" y="221944"/>
                  </a:lnTo>
                  <a:lnTo>
                    <a:pt x="61651" y="183793"/>
                  </a:lnTo>
                  <a:lnTo>
                    <a:pt x="86994" y="148395"/>
                  </a:lnTo>
                  <a:lnTo>
                    <a:pt x="115982" y="116046"/>
                  </a:lnTo>
                  <a:lnTo>
                    <a:pt x="148318" y="87044"/>
                  </a:lnTo>
                  <a:lnTo>
                    <a:pt x="183703" y="61688"/>
                  </a:lnTo>
                  <a:lnTo>
                    <a:pt x="221842" y="40274"/>
                  </a:lnTo>
                  <a:lnTo>
                    <a:pt x="262437" y="23100"/>
                  </a:lnTo>
                  <a:lnTo>
                    <a:pt x="305190" y="10465"/>
                  </a:lnTo>
                  <a:lnTo>
                    <a:pt x="349806" y="2665"/>
                  </a:lnTo>
                  <a:lnTo>
                    <a:pt x="395986" y="0"/>
                  </a:lnTo>
                  <a:lnTo>
                    <a:pt x="442191" y="2665"/>
                  </a:lnTo>
                  <a:lnTo>
                    <a:pt x="486828" y="10465"/>
                  </a:lnTo>
                  <a:lnTo>
                    <a:pt x="529599" y="23100"/>
                  </a:lnTo>
                  <a:lnTo>
                    <a:pt x="570210" y="40274"/>
                  </a:lnTo>
                  <a:lnTo>
                    <a:pt x="608361" y="61688"/>
                  </a:lnTo>
                  <a:lnTo>
                    <a:pt x="643757" y="87044"/>
                  </a:lnTo>
                  <a:lnTo>
                    <a:pt x="676100" y="116046"/>
                  </a:lnTo>
                  <a:lnTo>
                    <a:pt x="705094" y="148395"/>
                  </a:lnTo>
                  <a:lnTo>
                    <a:pt x="730442" y="183793"/>
                  </a:lnTo>
                  <a:lnTo>
                    <a:pt x="751847" y="221944"/>
                  </a:lnTo>
                  <a:lnTo>
                    <a:pt x="769011" y="262549"/>
                  </a:lnTo>
                  <a:lnTo>
                    <a:pt x="781640" y="305310"/>
                  </a:lnTo>
                  <a:lnTo>
                    <a:pt x="789434" y="349931"/>
                  </a:lnTo>
                  <a:lnTo>
                    <a:pt x="792099" y="396113"/>
                  </a:lnTo>
                  <a:lnTo>
                    <a:pt x="789434" y="442292"/>
                  </a:lnTo>
                  <a:lnTo>
                    <a:pt x="781640" y="486908"/>
                  </a:lnTo>
                  <a:lnTo>
                    <a:pt x="769011" y="529661"/>
                  </a:lnTo>
                  <a:lnTo>
                    <a:pt x="751847" y="570256"/>
                  </a:lnTo>
                  <a:lnTo>
                    <a:pt x="730442" y="608395"/>
                  </a:lnTo>
                  <a:lnTo>
                    <a:pt x="705094" y="643780"/>
                  </a:lnTo>
                  <a:lnTo>
                    <a:pt x="676100" y="676116"/>
                  </a:lnTo>
                  <a:lnTo>
                    <a:pt x="643757" y="705104"/>
                  </a:lnTo>
                  <a:lnTo>
                    <a:pt x="608361" y="730447"/>
                  </a:lnTo>
                  <a:lnTo>
                    <a:pt x="570210" y="751849"/>
                  </a:lnTo>
                  <a:lnTo>
                    <a:pt x="529599" y="769013"/>
                  </a:lnTo>
                  <a:lnTo>
                    <a:pt x="486828" y="781640"/>
                  </a:lnTo>
                  <a:lnTo>
                    <a:pt x="442191" y="789434"/>
                  </a:lnTo>
                  <a:lnTo>
                    <a:pt x="395986" y="792099"/>
                  </a:lnTo>
                  <a:lnTo>
                    <a:pt x="349806" y="789434"/>
                  </a:lnTo>
                  <a:lnTo>
                    <a:pt x="305190" y="781640"/>
                  </a:lnTo>
                  <a:lnTo>
                    <a:pt x="262437" y="769013"/>
                  </a:lnTo>
                  <a:lnTo>
                    <a:pt x="221842" y="751849"/>
                  </a:lnTo>
                  <a:lnTo>
                    <a:pt x="183703" y="730447"/>
                  </a:lnTo>
                  <a:lnTo>
                    <a:pt x="148318" y="705104"/>
                  </a:lnTo>
                  <a:lnTo>
                    <a:pt x="115982" y="676116"/>
                  </a:lnTo>
                  <a:lnTo>
                    <a:pt x="86994" y="643780"/>
                  </a:lnTo>
                  <a:lnTo>
                    <a:pt x="61651" y="608395"/>
                  </a:lnTo>
                  <a:lnTo>
                    <a:pt x="40249" y="570256"/>
                  </a:lnTo>
                  <a:lnTo>
                    <a:pt x="23085" y="529661"/>
                  </a:lnTo>
                  <a:lnTo>
                    <a:pt x="10458" y="486908"/>
                  </a:lnTo>
                  <a:lnTo>
                    <a:pt x="2664" y="442292"/>
                  </a:lnTo>
                  <a:lnTo>
                    <a:pt x="0" y="396113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3</a:t>
            </a:r>
            <a:endParaRPr dirty="0"/>
          </a:p>
        </p:txBody>
      </p:sp>
      <p:grpSp>
        <p:nvGrpSpPr>
          <p:cNvPr id="19" name="object 19"/>
          <p:cNvGrpSpPr/>
          <p:nvPr/>
        </p:nvGrpSpPr>
        <p:grpSpPr>
          <a:xfrm>
            <a:off x="1390903" y="1184033"/>
            <a:ext cx="529590" cy="529590"/>
            <a:chOff x="1390903" y="1184033"/>
            <a:chExt cx="529590" cy="529590"/>
          </a:xfrm>
        </p:grpSpPr>
        <p:sp>
          <p:nvSpPr>
            <p:cNvPr id="20" name="object 20"/>
            <p:cNvSpPr/>
            <p:nvPr/>
          </p:nvSpPr>
          <p:spPr>
            <a:xfrm>
              <a:off x="1403603" y="1196733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504050" y="0"/>
                  </a:moveTo>
                  <a:lnTo>
                    <a:pt x="0" y="0"/>
                  </a:lnTo>
                  <a:lnTo>
                    <a:pt x="0" y="504050"/>
                  </a:lnTo>
                  <a:lnTo>
                    <a:pt x="504050" y="504050"/>
                  </a:lnTo>
                  <a:lnTo>
                    <a:pt x="50405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403603" y="1196733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0" y="504050"/>
                  </a:moveTo>
                  <a:lnTo>
                    <a:pt x="504050" y="504050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399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1403603" y="1196733"/>
            <a:ext cx="504190" cy="504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7955">
              <a:lnSpc>
                <a:spcPts val="3705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1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6431534" y="1616087"/>
            <a:ext cx="529590" cy="529590"/>
            <a:chOff x="6431534" y="1616087"/>
            <a:chExt cx="529590" cy="529590"/>
          </a:xfrm>
        </p:grpSpPr>
        <p:sp>
          <p:nvSpPr>
            <p:cNvPr id="24" name="object 24"/>
            <p:cNvSpPr/>
            <p:nvPr/>
          </p:nvSpPr>
          <p:spPr>
            <a:xfrm>
              <a:off x="6444234" y="1628787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90" h="504189">
                  <a:moveTo>
                    <a:pt x="504050" y="0"/>
                  </a:moveTo>
                  <a:lnTo>
                    <a:pt x="0" y="0"/>
                  </a:lnTo>
                  <a:lnTo>
                    <a:pt x="0" y="504050"/>
                  </a:lnTo>
                  <a:lnTo>
                    <a:pt x="504050" y="504050"/>
                  </a:lnTo>
                  <a:lnTo>
                    <a:pt x="50405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6444234" y="1628787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90" h="504189">
                  <a:moveTo>
                    <a:pt x="0" y="504050"/>
                  </a:moveTo>
                  <a:lnTo>
                    <a:pt x="504050" y="504050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6444234" y="1628787"/>
            <a:ext cx="504190" cy="504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8590">
              <a:lnSpc>
                <a:spcPts val="3710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2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6431534" y="1040015"/>
            <a:ext cx="529590" cy="529590"/>
            <a:chOff x="6431534" y="1040015"/>
            <a:chExt cx="529590" cy="529590"/>
          </a:xfrm>
        </p:grpSpPr>
        <p:sp>
          <p:nvSpPr>
            <p:cNvPr id="28" name="object 28"/>
            <p:cNvSpPr/>
            <p:nvPr/>
          </p:nvSpPr>
          <p:spPr>
            <a:xfrm>
              <a:off x="6444234" y="1052715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90" h="504190">
                  <a:moveTo>
                    <a:pt x="504050" y="0"/>
                  </a:moveTo>
                  <a:lnTo>
                    <a:pt x="0" y="0"/>
                  </a:lnTo>
                  <a:lnTo>
                    <a:pt x="0" y="504050"/>
                  </a:lnTo>
                  <a:lnTo>
                    <a:pt x="504050" y="504050"/>
                  </a:lnTo>
                  <a:lnTo>
                    <a:pt x="50405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6444234" y="1052715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90" h="504190">
                  <a:moveTo>
                    <a:pt x="0" y="504050"/>
                  </a:moveTo>
                  <a:lnTo>
                    <a:pt x="504050" y="504050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 txBox="1"/>
          <p:nvPr/>
        </p:nvSpPr>
        <p:spPr>
          <a:xfrm>
            <a:off x="6444234" y="1052715"/>
            <a:ext cx="504190" cy="504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8590">
              <a:lnSpc>
                <a:spcPts val="3710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1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3839209" y="3344303"/>
            <a:ext cx="529590" cy="529590"/>
            <a:chOff x="3839209" y="3344303"/>
            <a:chExt cx="529590" cy="529590"/>
          </a:xfrm>
        </p:grpSpPr>
        <p:sp>
          <p:nvSpPr>
            <p:cNvPr id="32" name="object 32"/>
            <p:cNvSpPr/>
            <p:nvPr/>
          </p:nvSpPr>
          <p:spPr>
            <a:xfrm>
              <a:off x="3851909" y="3357003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504050" y="0"/>
                  </a:moveTo>
                  <a:lnTo>
                    <a:pt x="0" y="0"/>
                  </a:lnTo>
                  <a:lnTo>
                    <a:pt x="0" y="504050"/>
                  </a:lnTo>
                  <a:lnTo>
                    <a:pt x="504050" y="504050"/>
                  </a:lnTo>
                  <a:lnTo>
                    <a:pt x="50405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3851909" y="3357003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0" y="504050"/>
                  </a:moveTo>
                  <a:lnTo>
                    <a:pt x="504050" y="504050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/>
          <p:cNvSpPr txBox="1"/>
          <p:nvPr/>
        </p:nvSpPr>
        <p:spPr>
          <a:xfrm>
            <a:off x="3851909" y="3357003"/>
            <a:ext cx="504190" cy="504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7955">
              <a:lnSpc>
                <a:spcPts val="3710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3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3839209" y="2768231"/>
            <a:ext cx="529590" cy="529590"/>
            <a:chOff x="3839209" y="2768231"/>
            <a:chExt cx="529590" cy="529590"/>
          </a:xfrm>
        </p:grpSpPr>
        <p:sp>
          <p:nvSpPr>
            <p:cNvPr id="36" name="object 36"/>
            <p:cNvSpPr/>
            <p:nvPr/>
          </p:nvSpPr>
          <p:spPr>
            <a:xfrm>
              <a:off x="3851909" y="2780931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504050" y="0"/>
                  </a:moveTo>
                  <a:lnTo>
                    <a:pt x="0" y="0"/>
                  </a:lnTo>
                  <a:lnTo>
                    <a:pt x="0" y="504050"/>
                  </a:lnTo>
                  <a:lnTo>
                    <a:pt x="504050" y="504050"/>
                  </a:lnTo>
                  <a:lnTo>
                    <a:pt x="50405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3851909" y="2780931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0" y="504050"/>
                  </a:moveTo>
                  <a:lnTo>
                    <a:pt x="504050" y="504050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/>
          <p:cNvSpPr txBox="1"/>
          <p:nvPr/>
        </p:nvSpPr>
        <p:spPr>
          <a:xfrm>
            <a:off x="3851909" y="2780931"/>
            <a:ext cx="504190" cy="504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7955">
              <a:lnSpc>
                <a:spcPts val="3710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2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3839209" y="2192159"/>
            <a:ext cx="529590" cy="529590"/>
            <a:chOff x="3839209" y="2192159"/>
            <a:chExt cx="529590" cy="529590"/>
          </a:xfrm>
        </p:grpSpPr>
        <p:sp>
          <p:nvSpPr>
            <p:cNvPr id="40" name="object 40"/>
            <p:cNvSpPr/>
            <p:nvPr/>
          </p:nvSpPr>
          <p:spPr>
            <a:xfrm>
              <a:off x="3851909" y="2204859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504050" y="0"/>
                  </a:moveTo>
                  <a:lnTo>
                    <a:pt x="0" y="0"/>
                  </a:lnTo>
                  <a:lnTo>
                    <a:pt x="0" y="504050"/>
                  </a:lnTo>
                  <a:lnTo>
                    <a:pt x="504050" y="504050"/>
                  </a:lnTo>
                  <a:lnTo>
                    <a:pt x="50405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3851909" y="2204859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0" y="504050"/>
                  </a:moveTo>
                  <a:lnTo>
                    <a:pt x="504050" y="504050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/>
          <p:cNvSpPr txBox="1"/>
          <p:nvPr/>
        </p:nvSpPr>
        <p:spPr>
          <a:xfrm>
            <a:off x="3851909" y="2204859"/>
            <a:ext cx="504190" cy="504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7955">
              <a:lnSpc>
                <a:spcPts val="3710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1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43" name="object 43"/>
          <p:cNvGrpSpPr/>
          <p:nvPr/>
        </p:nvGrpSpPr>
        <p:grpSpPr>
          <a:xfrm>
            <a:off x="1390903" y="4208411"/>
            <a:ext cx="529590" cy="529590"/>
            <a:chOff x="1390903" y="4208411"/>
            <a:chExt cx="529590" cy="529590"/>
          </a:xfrm>
        </p:grpSpPr>
        <p:sp>
          <p:nvSpPr>
            <p:cNvPr id="44" name="object 44"/>
            <p:cNvSpPr/>
            <p:nvPr/>
          </p:nvSpPr>
          <p:spPr>
            <a:xfrm>
              <a:off x="1403603" y="4221111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504050" y="0"/>
                  </a:moveTo>
                  <a:lnTo>
                    <a:pt x="0" y="0"/>
                  </a:lnTo>
                  <a:lnTo>
                    <a:pt x="0" y="504050"/>
                  </a:lnTo>
                  <a:lnTo>
                    <a:pt x="504050" y="504050"/>
                  </a:lnTo>
                  <a:lnTo>
                    <a:pt x="50405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403603" y="4221111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0" y="504050"/>
                  </a:moveTo>
                  <a:lnTo>
                    <a:pt x="504050" y="504050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6" name="object 46"/>
          <p:cNvSpPr txBox="1"/>
          <p:nvPr/>
        </p:nvSpPr>
        <p:spPr>
          <a:xfrm>
            <a:off x="1403603" y="4221111"/>
            <a:ext cx="504190" cy="504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7955">
              <a:lnSpc>
                <a:spcPts val="3715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1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403603" y="5877274"/>
            <a:ext cx="504190" cy="504190"/>
          </a:xfrm>
          <a:prstGeom prst="rect">
            <a:avLst/>
          </a:prstGeom>
          <a:solidFill>
            <a:srgbClr val="FFFF00"/>
          </a:solidFill>
          <a:ln w="25400">
            <a:solidFill>
              <a:srgbClr val="385D8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47955">
              <a:lnSpc>
                <a:spcPts val="3715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4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403603" y="5373217"/>
            <a:ext cx="504190" cy="504190"/>
          </a:xfrm>
          <a:prstGeom prst="rect">
            <a:avLst/>
          </a:prstGeom>
          <a:solidFill>
            <a:srgbClr val="FFFF00"/>
          </a:solidFill>
          <a:ln w="25400">
            <a:solidFill>
              <a:srgbClr val="385D8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47955">
              <a:lnSpc>
                <a:spcPts val="3715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3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49" name="object 49"/>
          <p:cNvGrpSpPr/>
          <p:nvPr/>
        </p:nvGrpSpPr>
        <p:grpSpPr>
          <a:xfrm>
            <a:off x="1390903" y="4784483"/>
            <a:ext cx="529590" cy="529590"/>
            <a:chOff x="1390903" y="4784483"/>
            <a:chExt cx="529590" cy="529590"/>
          </a:xfrm>
        </p:grpSpPr>
        <p:sp>
          <p:nvSpPr>
            <p:cNvPr id="50" name="object 50"/>
            <p:cNvSpPr/>
            <p:nvPr/>
          </p:nvSpPr>
          <p:spPr>
            <a:xfrm>
              <a:off x="1403603" y="4797183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504050" y="0"/>
                  </a:moveTo>
                  <a:lnTo>
                    <a:pt x="0" y="0"/>
                  </a:lnTo>
                  <a:lnTo>
                    <a:pt x="0" y="504050"/>
                  </a:lnTo>
                  <a:lnTo>
                    <a:pt x="504050" y="504050"/>
                  </a:lnTo>
                  <a:lnTo>
                    <a:pt x="50405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403603" y="4797183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0" y="504050"/>
                  </a:moveTo>
                  <a:lnTo>
                    <a:pt x="504050" y="504050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2" name="object 52"/>
          <p:cNvSpPr txBox="1"/>
          <p:nvPr/>
        </p:nvSpPr>
        <p:spPr>
          <a:xfrm>
            <a:off x="1403603" y="4797183"/>
            <a:ext cx="504190" cy="504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7955">
              <a:lnSpc>
                <a:spcPts val="3715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2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53" name="object 53"/>
          <p:cNvGrpSpPr/>
          <p:nvPr/>
        </p:nvGrpSpPr>
        <p:grpSpPr>
          <a:xfrm>
            <a:off x="6791579" y="5432526"/>
            <a:ext cx="529590" cy="529590"/>
            <a:chOff x="6791579" y="5432526"/>
            <a:chExt cx="529590" cy="529590"/>
          </a:xfrm>
        </p:grpSpPr>
        <p:sp>
          <p:nvSpPr>
            <p:cNvPr id="54" name="object 54"/>
            <p:cNvSpPr/>
            <p:nvPr/>
          </p:nvSpPr>
          <p:spPr>
            <a:xfrm>
              <a:off x="6804279" y="5445226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90" h="504189">
                  <a:moveTo>
                    <a:pt x="504050" y="0"/>
                  </a:moveTo>
                  <a:lnTo>
                    <a:pt x="0" y="0"/>
                  </a:lnTo>
                  <a:lnTo>
                    <a:pt x="0" y="504050"/>
                  </a:lnTo>
                  <a:lnTo>
                    <a:pt x="504050" y="504050"/>
                  </a:lnTo>
                  <a:lnTo>
                    <a:pt x="50405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6804279" y="5445226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90" h="504189">
                  <a:moveTo>
                    <a:pt x="0" y="504050"/>
                  </a:moveTo>
                  <a:lnTo>
                    <a:pt x="504050" y="504050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6" name="object 56"/>
          <p:cNvSpPr txBox="1"/>
          <p:nvPr/>
        </p:nvSpPr>
        <p:spPr>
          <a:xfrm>
            <a:off x="6804279" y="5445226"/>
            <a:ext cx="504190" cy="504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8590">
              <a:lnSpc>
                <a:spcPts val="3715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4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6804279" y="4869192"/>
            <a:ext cx="504190" cy="504190"/>
          </a:xfrm>
          <a:prstGeom prst="rect">
            <a:avLst/>
          </a:prstGeom>
          <a:solidFill>
            <a:srgbClr val="FFFF00"/>
          </a:solidFill>
          <a:ln w="25400">
            <a:solidFill>
              <a:srgbClr val="385D8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48590">
              <a:lnSpc>
                <a:spcPts val="3715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3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6804279" y="4293120"/>
            <a:ext cx="504190" cy="504190"/>
          </a:xfrm>
          <a:prstGeom prst="rect">
            <a:avLst/>
          </a:prstGeom>
          <a:solidFill>
            <a:srgbClr val="FFFF00"/>
          </a:solidFill>
          <a:ln w="25400">
            <a:solidFill>
              <a:srgbClr val="385D8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48590">
              <a:lnSpc>
                <a:spcPts val="3710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2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6804279" y="3717048"/>
            <a:ext cx="504190" cy="504190"/>
          </a:xfrm>
          <a:prstGeom prst="rect">
            <a:avLst/>
          </a:prstGeom>
          <a:solidFill>
            <a:srgbClr val="FFFF00"/>
          </a:solidFill>
          <a:ln w="25400">
            <a:solidFill>
              <a:srgbClr val="385D8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48590">
              <a:lnSpc>
                <a:spcPts val="3710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1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60" name="object 60"/>
          <p:cNvGrpSpPr/>
          <p:nvPr/>
        </p:nvGrpSpPr>
        <p:grpSpPr>
          <a:xfrm>
            <a:off x="6791579" y="6008598"/>
            <a:ext cx="529590" cy="529590"/>
            <a:chOff x="6791579" y="6008598"/>
            <a:chExt cx="529590" cy="529590"/>
          </a:xfrm>
        </p:grpSpPr>
        <p:sp>
          <p:nvSpPr>
            <p:cNvPr id="61" name="object 61"/>
            <p:cNvSpPr/>
            <p:nvPr/>
          </p:nvSpPr>
          <p:spPr>
            <a:xfrm>
              <a:off x="6804279" y="6021298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90" h="504190">
                  <a:moveTo>
                    <a:pt x="504050" y="0"/>
                  </a:moveTo>
                  <a:lnTo>
                    <a:pt x="0" y="0"/>
                  </a:lnTo>
                  <a:lnTo>
                    <a:pt x="0" y="504050"/>
                  </a:lnTo>
                  <a:lnTo>
                    <a:pt x="504050" y="504050"/>
                  </a:lnTo>
                  <a:lnTo>
                    <a:pt x="50405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6804279" y="6021298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90" h="504190">
                  <a:moveTo>
                    <a:pt x="0" y="504050"/>
                  </a:moveTo>
                  <a:lnTo>
                    <a:pt x="504050" y="504050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3" name="object 63"/>
          <p:cNvSpPr txBox="1"/>
          <p:nvPr/>
        </p:nvSpPr>
        <p:spPr>
          <a:xfrm>
            <a:off x="6804279" y="6021298"/>
            <a:ext cx="504190" cy="504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8590">
              <a:lnSpc>
                <a:spcPts val="3715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5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64" name="object 64"/>
          <p:cNvGrpSpPr/>
          <p:nvPr/>
        </p:nvGrpSpPr>
        <p:grpSpPr>
          <a:xfrm>
            <a:off x="1966976" y="1040015"/>
            <a:ext cx="5642610" cy="673735"/>
            <a:chOff x="1966976" y="1040015"/>
            <a:chExt cx="5642610" cy="673735"/>
          </a:xfrm>
        </p:grpSpPr>
        <p:sp>
          <p:nvSpPr>
            <p:cNvPr id="65" name="object 65"/>
            <p:cNvSpPr/>
            <p:nvPr/>
          </p:nvSpPr>
          <p:spPr>
            <a:xfrm>
              <a:off x="1979676" y="1052715"/>
              <a:ext cx="5617210" cy="648335"/>
            </a:xfrm>
            <a:custGeom>
              <a:avLst/>
              <a:gdLst/>
              <a:ahLst/>
              <a:cxnLst/>
              <a:rect l="l" t="t" r="r" b="b"/>
              <a:pathLst>
                <a:path w="5617209" h="648335">
                  <a:moveTo>
                    <a:pt x="5112639" y="504050"/>
                  </a:moveTo>
                  <a:lnTo>
                    <a:pt x="5616689" y="504050"/>
                  </a:lnTo>
                  <a:lnTo>
                    <a:pt x="5616689" y="0"/>
                  </a:lnTo>
                  <a:lnTo>
                    <a:pt x="5112639" y="0"/>
                  </a:lnTo>
                  <a:lnTo>
                    <a:pt x="5112639" y="504050"/>
                  </a:lnTo>
                  <a:close/>
                </a:path>
                <a:path w="5617209" h="648335">
                  <a:moveTo>
                    <a:pt x="0" y="648068"/>
                  </a:moveTo>
                  <a:lnTo>
                    <a:pt x="504050" y="648068"/>
                  </a:lnTo>
                  <a:lnTo>
                    <a:pt x="504050" y="144018"/>
                  </a:lnTo>
                  <a:lnTo>
                    <a:pt x="0" y="144018"/>
                  </a:lnTo>
                  <a:lnTo>
                    <a:pt x="0" y="648068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1979676" y="1196733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504050" y="0"/>
                  </a:moveTo>
                  <a:lnTo>
                    <a:pt x="0" y="0"/>
                  </a:lnTo>
                  <a:lnTo>
                    <a:pt x="0" y="504050"/>
                  </a:lnTo>
                  <a:lnTo>
                    <a:pt x="504050" y="504050"/>
                  </a:lnTo>
                  <a:lnTo>
                    <a:pt x="50405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1979676" y="1196733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0" y="504050"/>
                  </a:moveTo>
                  <a:lnTo>
                    <a:pt x="504050" y="504050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8" name="object 68"/>
          <p:cNvSpPr txBox="1"/>
          <p:nvPr/>
        </p:nvSpPr>
        <p:spPr>
          <a:xfrm>
            <a:off x="1979676" y="1196733"/>
            <a:ext cx="504190" cy="504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7955">
              <a:lnSpc>
                <a:spcPts val="3705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1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69" name="object 69"/>
          <p:cNvGrpSpPr/>
          <p:nvPr/>
        </p:nvGrpSpPr>
        <p:grpSpPr>
          <a:xfrm>
            <a:off x="4487290" y="1040015"/>
            <a:ext cx="3122295" cy="2258060"/>
            <a:chOff x="4487290" y="1040015"/>
            <a:chExt cx="3122295" cy="2258060"/>
          </a:xfrm>
        </p:grpSpPr>
        <p:sp>
          <p:nvSpPr>
            <p:cNvPr id="70" name="object 70"/>
            <p:cNvSpPr/>
            <p:nvPr/>
          </p:nvSpPr>
          <p:spPr>
            <a:xfrm>
              <a:off x="4499990" y="2204859"/>
              <a:ext cx="504190" cy="1080135"/>
            </a:xfrm>
            <a:custGeom>
              <a:avLst/>
              <a:gdLst/>
              <a:ahLst/>
              <a:cxnLst/>
              <a:rect l="l" t="t" r="r" b="b"/>
              <a:pathLst>
                <a:path w="504189" h="1080135">
                  <a:moveTo>
                    <a:pt x="0" y="1080122"/>
                  </a:moveTo>
                  <a:lnTo>
                    <a:pt x="504050" y="1080122"/>
                  </a:lnTo>
                  <a:lnTo>
                    <a:pt x="504050" y="576072"/>
                  </a:lnTo>
                  <a:lnTo>
                    <a:pt x="0" y="576072"/>
                  </a:lnTo>
                  <a:lnTo>
                    <a:pt x="0" y="1080122"/>
                  </a:lnTo>
                  <a:close/>
                </a:path>
                <a:path w="504189" h="1080135">
                  <a:moveTo>
                    <a:pt x="0" y="504050"/>
                  </a:moveTo>
                  <a:lnTo>
                    <a:pt x="504050" y="504050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7092314" y="1052715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90" h="504190">
                  <a:moveTo>
                    <a:pt x="504050" y="0"/>
                  </a:moveTo>
                  <a:lnTo>
                    <a:pt x="0" y="0"/>
                  </a:lnTo>
                  <a:lnTo>
                    <a:pt x="0" y="504050"/>
                  </a:lnTo>
                  <a:lnTo>
                    <a:pt x="504050" y="504050"/>
                  </a:lnTo>
                  <a:lnTo>
                    <a:pt x="50405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7092314" y="1052715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90" h="504190">
                  <a:moveTo>
                    <a:pt x="0" y="504050"/>
                  </a:moveTo>
                  <a:lnTo>
                    <a:pt x="504050" y="504050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3" name="object 73"/>
          <p:cNvSpPr txBox="1"/>
          <p:nvPr/>
        </p:nvSpPr>
        <p:spPr>
          <a:xfrm>
            <a:off x="7092315" y="1052715"/>
            <a:ext cx="504190" cy="504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8590">
              <a:lnSpc>
                <a:spcPts val="3710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2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74" name="object 74"/>
          <p:cNvGrpSpPr/>
          <p:nvPr/>
        </p:nvGrpSpPr>
        <p:grpSpPr>
          <a:xfrm>
            <a:off x="2110994" y="1616087"/>
            <a:ext cx="5498465" cy="3698240"/>
            <a:chOff x="2110994" y="1616087"/>
            <a:chExt cx="5498465" cy="3698240"/>
          </a:xfrm>
        </p:grpSpPr>
        <p:sp>
          <p:nvSpPr>
            <p:cNvPr id="75" name="object 75"/>
            <p:cNvSpPr/>
            <p:nvPr/>
          </p:nvSpPr>
          <p:spPr>
            <a:xfrm>
              <a:off x="2123694" y="1628787"/>
              <a:ext cx="5473065" cy="3672840"/>
            </a:xfrm>
            <a:custGeom>
              <a:avLst/>
              <a:gdLst/>
              <a:ahLst/>
              <a:cxnLst/>
              <a:rect l="l" t="t" r="r" b="b"/>
              <a:pathLst>
                <a:path w="5473065" h="3672840">
                  <a:moveTo>
                    <a:pt x="4968621" y="504050"/>
                  </a:moveTo>
                  <a:lnTo>
                    <a:pt x="5472671" y="504050"/>
                  </a:lnTo>
                  <a:lnTo>
                    <a:pt x="5472671" y="0"/>
                  </a:lnTo>
                  <a:lnTo>
                    <a:pt x="4968621" y="0"/>
                  </a:lnTo>
                  <a:lnTo>
                    <a:pt x="4968621" y="504050"/>
                  </a:lnTo>
                  <a:close/>
                </a:path>
                <a:path w="5473065" h="3672840">
                  <a:moveTo>
                    <a:pt x="2376297" y="2232266"/>
                  </a:moveTo>
                  <a:lnTo>
                    <a:pt x="2880347" y="2232266"/>
                  </a:lnTo>
                  <a:lnTo>
                    <a:pt x="2880347" y="1728216"/>
                  </a:lnTo>
                  <a:lnTo>
                    <a:pt x="2376297" y="1728216"/>
                  </a:lnTo>
                  <a:lnTo>
                    <a:pt x="2376297" y="2232266"/>
                  </a:lnTo>
                  <a:close/>
                </a:path>
                <a:path w="5473065" h="3672840">
                  <a:moveTo>
                    <a:pt x="0" y="3672446"/>
                  </a:moveTo>
                  <a:lnTo>
                    <a:pt x="504050" y="3672446"/>
                  </a:lnTo>
                  <a:lnTo>
                    <a:pt x="504050" y="3168396"/>
                  </a:lnTo>
                  <a:lnTo>
                    <a:pt x="0" y="3168396"/>
                  </a:lnTo>
                  <a:lnTo>
                    <a:pt x="0" y="3672446"/>
                  </a:lnTo>
                  <a:close/>
                </a:path>
                <a:path w="5473065" h="3672840">
                  <a:moveTo>
                    <a:pt x="0" y="3096374"/>
                  </a:moveTo>
                  <a:lnTo>
                    <a:pt x="504050" y="3096374"/>
                  </a:lnTo>
                  <a:lnTo>
                    <a:pt x="504050" y="2592324"/>
                  </a:lnTo>
                  <a:lnTo>
                    <a:pt x="0" y="2592324"/>
                  </a:lnTo>
                  <a:lnTo>
                    <a:pt x="0" y="3096374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/>
            <p:cNvSpPr/>
            <p:nvPr/>
          </p:nvSpPr>
          <p:spPr>
            <a:xfrm>
              <a:off x="4499991" y="2204859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504050" y="0"/>
                  </a:moveTo>
                  <a:lnTo>
                    <a:pt x="0" y="0"/>
                  </a:lnTo>
                  <a:lnTo>
                    <a:pt x="0" y="504050"/>
                  </a:lnTo>
                  <a:lnTo>
                    <a:pt x="504050" y="504050"/>
                  </a:lnTo>
                  <a:lnTo>
                    <a:pt x="50405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4499991" y="2204859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0" y="504050"/>
                  </a:moveTo>
                  <a:lnTo>
                    <a:pt x="504050" y="504050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8" name="object 78"/>
          <p:cNvSpPr txBox="1"/>
          <p:nvPr/>
        </p:nvSpPr>
        <p:spPr>
          <a:xfrm>
            <a:off x="4499990" y="2204859"/>
            <a:ext cx="504190" cy="504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8590">
              <a:lnSpc>
                <a:spcPts val="3710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3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79" name="object 79"/>
          <p:cNvGrpSpPr/>
          <p:nvPr/>
        </p:nvGrpSpPr>
        <p:grpSpPr>
          <a:xfrm>
            <a:off x="4487290" y="2768231"/>
            <a:ext cx="529590" cy="529590"/>
            <a:chOff x="4487290" y="2768231"/>
            <a:chExt cx="529590" cy="529590"/>
          </a:xfrm>
        </p:grpSpPr>
        <p:sp>
          <p:nvSpPr>
            <p:cNvPr id="80" name="object 80"/>
            <p:cNvSpPr/>
            <p:nvPr/>
          </p:nvSpPr>
          <p:spPr>
            <a:xfrm>
              <a:off x="4499990" y="2780931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504050" y="0"/>
                  </a:moveTo>
                  <a:lnTo>
                    <a:pt x="0" y="0"/>
                  </a:lnTo>
                  <a:lnTo>
                    <a:pt x="0" y="504050"/>
                  </a:lnTo>
                  <a:lnTo>
                    <a:pt x="504050" y="504050"/>
                  </a:lnTo>
                  <a:lnTo>
                    <a:pt x="50405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/>
            <p:cNvSpPr/>
            <p:nvPr/>
          </p:nvSpPr>
          <p:spPr>
            <a:xfrm>
              <a:off x="4499990" y="2780931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0" y="504050"/>
                  </a:moveTo>
                  <a:lnTo>
                    <a:pt x="504050" y="504050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2" name="object 82"/>
          <p:cNvSpPr txBox="1"/>
          <p:nvPr/>
        </p:nvSpPr>
        <p:spPr>
          <a:xfrm>
            <a:off x="4499990" y="2780931"/>
            <a:ext cx="504190" cy="504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8590">
              <a:lnSpc>
                <a:spcPts val="3710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2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83" name="object 83"/>
          <p:cNvGrpSpPr/>
          <p:nvPr/>
        </p:nvGrpSpPr>
        <p:grpSpPr>
          <a:xfrm>
            <a:off x="4487290" y="3344303"/>
            <a:ext cx="529590" cy="529590"/>
            <a:chOff x="4487290" y="3344303"/>
            <a:chExt cx="529590" cy="529590"/>
          </a:xfrm>
        </p:grpSpPr>
        <p:sp>
          <p:nvSpPr>
            <p:cNvPr id="84" name="object 84"/>
            <p:cNvSpPr/>
            <p:nvPr/>
          </p:nvSpPr>
          <p:spPr>
            <a:xfrm>
              <a:off x="4499990" y="3357003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504050" y="0"/>
                  </a:moveTo>
                  <a:lnTo>
                    <a:pt x="0" y="0"/>
                  </a:lnTo>
                  <a:lnTo>
                    <a:pt x="0" y="504050"/>
                  </a:lnTo>
                  <a:lnTo>
                    <a:pt x="504050" y="504050"/>
                  </a:lnTo>
                  <a:lnTo>
                    <a:pt x="50405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/>
            <p:cNvSpPr/>
            <p:nvPr/>
          </p:nvSpPr>
          <p:spPr>
            <a:xfrm>
              <a:off x="4499990" y="3357003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0" y="504050"/>
                  </a:moveTo>
                  <a:lnTo>
                    <a:pt x="504050" y="504050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6" name="object 86"/>
          <p:cNvSpPr txBox="1"/>
          <p:nvPr/>
        </p:nvSpPr>
        <p:spPr>
          <a:xfrm>
            <a:off x="4495545" y="3357003"/>
            <a:ext cx="504190" cy="504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8590">
              <a:lnSpc>
                <a:spcPts val="3710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1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87" name="object 87"/>
          <p:cNvGrpSpPr/>
          <p:nvPr/>
        </p:nvGrpSpPr>
        <p:grpSpPr>
          <a:xfrm>
            <a:off x="2110994" y="4208411"/>
            <a:ext cx="5930265" cy="2329815"/>
            <a:chOff x="2110994" y="4208411"/>
            <a:chExt cx="5930265" cy="2329815"/>
          </a:xfrm>
        </p:grpSpPr>
        <p:sp>
          <p:nvSpPr>
            <p:cNvPr id="88" name="object 88"/>
            <p:cNvSpPr/>
            <p:nvPr/>
          </p:nvSpPr>
          <p:spPr>
            <a:xfrm>
              <a:off x="7524369" y="5445226"/>
              <a:ext cx="504190" cy="1080135"/>
            </a:xfrm>
            <a:custGeom>
              <a:avLst/>
              <a:gdLst/>
              <a:ahLst/>
              <a:cxnLst/>
              <a:rect l="l" t="t" r="r" b="b"/>
              <a:pathLst>
                <a:path w="504190" h="1080134">
                  <a:moveTo>
                    <a:pt x="0" y="1080122"/>
                  </a:moveTo>
                  <a:lnTo>
                    <a:pt x="504050" y="1080122"/>
                  </a:lnTo>
                  <a:lnTo>
                    <a:pt x="504050" y="576071"/>
                  </a:lnTo>
                  <a:lnTo>
                    <a:pt x="0" y="576071"/>
                  </a:lnTo>
                  <a:lnTo>
                    <a:pt x="0" y="1080122"/>
                  </a:lnTo>
                  <a:close/>
                </a:path>
                <a:path w="504190" h="1080134">
                  <a:moveTo>
                    <a:pt x="0" y="504050"/>
                  </a:moveTo>
                  <a:lnTo>
                    <a:pt x="504050" y="504050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/>
            <p:cNvSpPr/>
            <p:nvPr/>
          </p:nvSpPr>
          <p:spPr>
            <a:xfrm>
              <a:off x="2123694" y="4221111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504050" y="0"/>
                  </a:moveTo>
                  <a:lnTo>
                    <a:pt x="0" y="0"/>
                  </a:lnTo>
                  <a:lnTo>
                    <a:pt x="0" y="504050"/>
                  </a:lnTo>
                  <a:lnTo>
                    <a:pt x="504050" y="504050"/>
                  </a:lnTo>
                  <a:lnTo>
                    <a:pt x="50405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/>
            <p:cNvSpPr/>
            <p:nvPr/>
          </p:nvSpPr>
          <p:spPr>
            <a:xfrm>
              <a:off x="2123694" y="4221111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0" y="504050"/>
                  </a:moveTo>
                  <a:lnTo>
                    <a:pt x="504050" y="504050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1" name="object 91"/>
          <p:cNvSpPr txBox="1"/>
          <p:nvPr/>
        </p:nvSpPr>
        <p:spPr>
          <a:xfrm>
            <a:off x="2123694" y="4221111"/>
            <a:ext cx="504190" cy="504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7955">
              <a:lnSpc>
                <a:spcPts val="3715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4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92" name="object 92"/>
          <p:cNvGrpSpPr/>
          <p:nvPr/>
        </p:nvGrpSpPr>
        <p:grpSpPr>
          <a:xfrm>
            <a:off x="2110994" y="4784483"/>
            <a:ext cx="529590" cy="529590"/>
            <a:chOff x="2110994" y="4784483"/>
            <a:chExt cx="529590" cy="529590"/>
          </a:xfrm>
        </p:grpSpPr>
        <p:sp>
          <p:nvSpPr>
            <p:cNvPr id="93" name="object 93"/>
            <p:cNvSpPr/>
            <p:nvPr/>
          </p:nvSpPr>
          <p:spPr>
            <a:xfrm>
              <a:off x="2123694" y="4797183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504050" y="0"/>
                  </a:moveTo>
                  <a:lnTo>
                    <a:pt x="0" y="0"/>
                  </a:lnTo>
                  <a:lnTo>
                    <a:pt x="0" y="504050"/>
                  </a:lnTo>
                  <a:lnTo>
                    <a:pt x="504050" y="504050"/>
                  </a:lnTo>
                  <a:lnTo>
                    <a:pt x="50405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/>
            <p:cNvSpPr/>
            <p:nvPr/>
          </p:nvSpPr>
          <p:spPr>
            <a:xfrm>
              <a:off x="2123694" y="4797183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89" h="504189">
                  <a:moveTo>
                    <a:pt x="0" y="504050"/>
                  </a:moveTo>
                  <a:lnTo>
                    <a:pt x="504050" y="504050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5" name="object 95"/>
          <p:cNvSpPr txBox="1"/>
          <p:nvPr/>
        </p:nvSpPr>
        <p:spPr>
          <a:xfrm>
            <a:off x="2123694" y="4797183"/>
            <a:ext cx="504190" cy="504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7955">
              <a:lnSpc>
                <a:spcPts val="3715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3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2123694" y="5373217"/>
            <a:ext cx="504190" cy="504190"/>
          </a:xfrm>
          <a:prstGeom prst="rect">
            <a:avLst/>
          </a:prstGeom>
          <a:solidFill>
            <a:srgbClr val="FFFF00"/>
          </a:solidFill>
          <a:ln w="25400">
            <a:solidFill>
              <a:srgbClr val="385D8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47955">
              <a:lnSpc>
                <a:spcPts val="3715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2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2123694" y="5877274"/>
            <a:ext cx="504190" cy="504190"/>
          </a:xfrm>
          <a:prstGeom prst="rect">
            <a:avLst/>
          </a:prstGeom>
          <a:solidFill>
            <a:srgbClr val="FFFF00"/>
          </a:solidFill>
          <a:ln w="25400">
            <a:solidFill>
              <a:srgbClr val="385D8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47955">
              <a:lnSpc>
                <a:spcPts val="3715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1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7524368" y="3717048"/>
            <a:ext cx="504190" cy="504190"/>
          </a:xfrm>
          <a:prstGeom prst="rect">
            <a:avLst/>
          </a:prstGeom>
          <a:solidFill>
            <a:srgbClr val="FFFF00"/>
          </a:solidFill>
          <a:ln w="25400">
            <a:solidFill>
              <a:srgbClr val="385D8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49225">
              <a:lnSpc>
                <a:spcPts val="3710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5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7524368" y="4293120"/>
            <a:ext cx="504190" cy="504190"/>
          </a:xfrm>
          <a:prstGeom prst="rect">
            <a:avLst/>
          </a:prstGeom>
          <a:solidFill>
            <a:srgbClr val="FFFF00"/>
          </a:solidFill>
          <a:ln w="25400">
            <a:solidFill>
              <a:srgbClr val="385D8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49225">
              <a:lnSpc>
                <a:spcPts val="3710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4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7524368" y="4869192"/>
            <a:ext cx="504190" cy="504190"/>
          </a:xfrm>
          <a:prstGeom prst="rect">
            <a:avLst/>
          </a:prstGeom>
          <a:solidFill>
            <a:srgbClr val="FFFF00"/>
          </a:solidFill>
          <a:ln w="25400">
            <a:solidFill>
              <a:srgbClr val="385D8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49225">
              <a:lnSpc>
                <a:spcPts val="3715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3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101" name="object 101"/>
          <p:cNvGrpSpPr/>
          <p:nvPr/>
        </p:nvGrpSpPr>
        <p:grpSpPr>
          <a:xfrm>
            <a:off x="7511668" y="5432526"/>
            <a:ext cx="529590" cy="529590"/>
            <a:chOff x="7511668" y="5432526"/>
            <a:chExt cx="529590" cy="529590"/>
          </a:xfrm>
        </p:grpSpPr>
        <p:sp>
          <p:nvSpPr>
            <p:cNvPr id="102" name="object 102"/>
            <p:cNvSpPr/>
            <p:nvPr/>
          </p:nvSpPr>
          <p:spPr>
            <a:xfrm>
              <a:off x="7524368" y="5445226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90" h="504189">
                  <a:moveTo>
                    <a:pt x="504050" y="0"/>
                  </a:moveTo>
                  <a:lnTo>
                    <a:pt x="0" y="0"/>
                  </a:lnTo>
                  <a:lnTo>
                    <a:pt x="0" y="504050"/>
                  </a:lnTo>
                  <a:lnTo>
                    <a:pt x="504050" y="504050"/>
                  </a:lnTo>
                  <a:lnTo>
                    <a:pt x="50405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/>
            <p:cNvSpPr/>
            <p:nvPr/>
          </p:nvSpPr>
          <p:spPr>
            <a:xfrm>
              <a:off x="7524368" y="5445226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90" h="504189">
                  <a:moveTo>
                    <a:pt x="0" y="504050"/>
                  </a:moveTo>
                  <a:lnTo>
                    <a:pt x="504050" y="504050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4" name="object 104"/>
          <p:cNvSpPr txBox="1"/>
          <p:nvPr/>
        </p:nvSpPr>
        <p:spPr>
          <a:xfrm>
            <a:off x="7524368" y="5445226"/>
            <a:ext cx="504190" cy="504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9225">
              <a:lnSpc>
                <a:spcPts val="3715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2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105" name="object 105"/>
          <p:cNvGrpSpPr/>
          <p:nvPr/>
        </p:nvGrpSpPr>
        <p:grpSpPr>
          <a:xfrm>
            <a:off x="7511668" y="6008598"/>
            <a:ext cx="529590" cy="529590"/>
            <a:chOff x="7511668" y="6008598"/>
            <a:chExt cx="529590" cy="529590"/>
          </a:xfrm>
        </p:grpSpPr>
        <p:sp>
          <p:nvSpPr>
            <p:cNvPr id="106" name="object 106"/>
            <p:cNvSpPr/>
            <p:nvPr/>
          </p:nvSpPr>
          <p:spPr>
            <a:xfrm>
              <a:off x="7524368" y="6021298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90" h="504190">
                  <a:moveTo>
                    <a:pt x="504050" y="0"/>
                  </a:moveTo>
                  <a:lnTo>
                    <a:pt x="0" y="0"/>
                  </a:lnTo>
                  <a:lnTo>
                    <a:pt x="0" y="504050"/>
                  </a:lnTo>
                  <a:lnTo>
                    <a:pt x="504050" y="504050"/>
                  </a:lnTo>
                  <a:lnTo>
                    <a:pt x="50405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/>
            <p:cNvSpPr/>
            <p:nvPr/>
          </p:nvSpPr>
          <p:spPr>
            <a:xfrm>
              <a:off x="7524368" y="6021298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90" h="504190">
                  <a:moveTo>
                    <a:pt x="0" y="504050"/>
                  </a:moveTo>
                  <a:lnTo>
                    <a:pt x="504050" y="504050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8" name="object 108"/>
          <p:cNvSpPr txBox="1"/>
          <p:nvPr/>
        </p:nvSpPr>
        <p:spPr>
          <a:xfrm>
            <a:off x="7524368" y="6021298"/>
            <a:ext cx="504190" cy="504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9225">
              <a:lnSpc>
                <a:spcPts val="3715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1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109" name="object 109"/>
          <p:cNvGrpSpPr/>
          <p:nvPr/>
        </p:nvGrpSpPr>
        <p:grpSpPr>
          <a:xfrm>
            <a:off x="7079615" y="1616087"/>
            <a:ext cx="529590" cy="529590"/>
            <a:chOff x="7079615" y="1616087"/>
            <a:chExt cx="529590" cy="529590"/>
          </a:xfrm>
        </p:grpSpPr>
        <p:sp>
          <p:nvSpPr>
            <p:cNvPr id="110" name="object 110"/>
            <p:cNvSpPr/>
            <p:nvPr/>
          </p:nvSpPr>
          <p:spPr>
            <a:xfrm>
              <a:off x="7092315" y="1628787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90" h="504189">
                  <a:moveTo>
                    <a:pt x="504050" y="0"/>
                  </a:moveTo>
                  <a:lnTo>
                    <a:pt x="0" y="0"/>
                  </a:lnTo>
                  <a:lnTo>
                    <a:pt x="0" y="504050"/>
                  </a:lnTo>
                  <a:lnTo>
                    <a:pt x="504050" y="504050"/>
                  </a:lnTo>
                  <a:lnTo>
                    <a:pt x="50405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/>
            <p:cNvSpPr/>
            <p:nvPr/>
          </p:nvSpPr>
          <p:spPr>
            <a:xfrm>
              <a:off x="7092315" y="1628787"/>
              <a:ext cx="504190" cy="504190"/>
            </a:xfrm>
            <a:custGeom>
              <a:avLst/>
              <a:gdLst/>
              <a:ahLst/>
              <a:cxnLst/>
              <a:rect l="l" t="t" r="r" b="b"/>
              <a:pathLst>
                <a:path w="504190" h="504189">
                  <a:moveTo>
                    <a:pt x="0" y="504050"/>
                  </a:moveTo>
                  <a:lnTo>
                    <a:pt x="504050" y="504050"/>
                  </a:lnTo>
                  <a:lnTo>
                    <a:pt x="504050" y="0"/>
                  </a:lnTo>
                  <a:lnTo>
                    <a:pt x="0" y="0"/>
                  </a:lnTo>
                  <a:lnTo>
                    <a:pt x="0" y="504050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2" name="object 112"/>
          <p:cNvSpPr txBox="1"/>
          <p:nvPr/>
        </p:nvSpPr>
        <p:spPr>
          <a:xfrm>
            <a:off x="7092315" y="1628787"/>
            <a:ext cx="504190" cy="504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8590">
              <a:lnSpc>
                <a:spcPts val="3710"/>
              </a:lnSpc>
            </a:pP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1</a:t>
            </a:r>
            <a:endParaRPr sz="3200">
              <a:latin typeface="Calibri" panose="020F0502020204030204"/>
              <a:cs typeface="Calibri" panose="020F050202020403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Заголовок 37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15875" y="-76200"/>
            <a:ext cx="9143999" cy="6857996"/>
          </a:xfrm>
          <a:prstGeom prst="rect">
            <a:avLst/>
          </a:prstGeom>
        </p:spPr>
      </p:pic>
      <p:sp>
        <p:nvSpPr>
          <p:cNvPr id="39" name="Замещающее содержимое 38"/>
          <p:cNvSpPr>
            <a:spLocks noGrp="1"/>
          </p:cNvSpPr>
          <p:nvPr>
            <p:ph sz="half" idx="3"/>
          </p:nvPr>
        </p:nvSpPr>
        <p:spPr/>
        <p:txBody>
          <a:bodyPr/>
          <a:p>
            <a:endParaRPr lang="ru-RU" altLang="en-US"/>
          </a:p>
        </p:txBody>
      </p:sp>
      <p:grpSp>
        <p:nvGrpSpPr>
          <p:cNvPr id="3" name="object 3"/>
          <p:cNvGrpSpPr/>
          <p:nvPr/>
        </p:nvGrpSpPr>
        <p:grpSpPr>
          <a:xfrm>
            <a:off x="-12700" y="205993"/>
            <a:ext cx="1825625" cy="2473960"/>
            <a:chOff x="-12700" y="205993"/>
            <a:chExt cx="1825625" cy="2473960"/>
          </a:xfrm>
        </p:grpSpPr>
        <p:sp>
          <p:nvSpPr>
            <p:cNvPr id="4" name="object 4"/>
            <p:cNvSpPr/>
            <p:nvPr/>
          </p:nvSpPr>
          <p:spPr>
            <a:xfrm>
              <a:off x="0" y="218693"/>
              <a:ext cx="1800225" cy="2448560"/>
            </a:xfrm>
            <a:custGeom>
              <a:avLst/>
              <a:gdLst/>
              <a:ahLst/>
              <a:cxnLst/>
              <a:rect l="l" t="t" r="r" b="b"/>
              <a:pathLst>
                <a:path w="1800225" h="2448560">
                  <a:moveTo>
                    <a:pt x="900099" y="0"/>
                  </a:moveTo>
                  <a:lnTo>
                    <a:pt x="740981" y="1007744"/>
                  </a:lnTo>
                  <a:lnTo>
                    <a:pt x="0" y="1224152"/>
                  </a:lnTo>
                  <a:lnTo>
                    <a:pt x="740981" y="1440560"/>
                  </a:lnTo>
                  <a:lnTo>
                    <a:pt x="900099" y="2448305"/>
                  </a:lnTo>
                  <a:lnTo>
                    <a:pt x="1059218" y="1440560"/>
                  </a:lnTo>
                  <a:lnTo>
                    <a:pt x="1800225" y="1224152"/>
                  </a:lnTo>
                  <a:lnTo>
                    <a:pt x="1059218" y="1007744"/>
                  </a:lnTo>
                  <a:lnTo>
                    <a:pt x="900099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218693"/>
              <a:ext cx="1800225" cy="2448560"/>
            </a:xfrm>
            <a:custGeom>
              <a:avLst/>
              <a:gdLst/>
              <a:ahLst/>
              <a:cxnLst/>
              <a:rect l="l" t="t" r="r" b="b"/>
              <a:pathLst>
                <a:path w="1800225" h="2448560">
                  <a:moveTo>
                    <a:pt x="0" y="1224152"/>
                  </a:moveTo>
                  <a:lnTo>
                    <a:pt x="740981" y="1007744"/>
                  </a:lnTo>
                  <a:lnTo>
                    <a:pt x="900099" y="0"/>
                  </a:lnTo>
                  <a:lnTo>
                    <a:pt x="1059218" y="1007744"/>
                  </a:lnTo>
                  <a:lnTo>
                    <a:pt x="1800225" y="1224152"/>
                  </a:lnTo>
                  <a:lnTo>
                    <a:pt x="1059218" y="1440560"/>
                  </a:lnTo>
                  <a:lnTo>
                    <a:pt x="900099" y="2448305"/>
                  </a:lnTo>
                  <a:lnTo>
                    <a:pt x="740981" y="1440560"/>
                  </a:lnTo>
                  <a:lnTo>
                    <a:pt x="0" y="1224152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/>
          <p:nvPr/>
        </p:nvSpPr>
        <p:spPr>
          <a:xfrm>
            <a:off x="759053" y="1093723"/>
            <a:ext cx="28321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1</a:t>
            </a:r>
            <a:endParaRPr sz="40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2642235" y="997966"/>
            <a:ext cx="1825625" cy="2473960"/>
            <a:chOff x="2642235" y="997966"/>
            <a:chExt cx="1825625" cy="2473960"/>
          </a:xfrm>
        </p:grpSpPr>
        <p:sp>
          <p:nvSpPr>
            <p:cNvPr id="8" name="object 8"/>
            <p:cNvSpPr/>
            <p:nvPr/>
          </p:nvSpPr>
          <p:spPr>
            <a:xfrm>
              <a:off x="2654935" y="1010666"/>
              <a:ext cx="1800225" cy="2448560"/>
            </a:xfrm>
            <a:custGeom>
              <a:avLst/>
              <a:gdLst/>
              <a:ahLst/>
              <a:cxnLst/>
              <a:rect l="l" t="t" r="r" b="b"/>
              <a:pathLst>
                <a:path w="1800225" h="2448560">
                  <a:moveTo>
                    <a:pt x="900049" y="0"/>
                  </a:moveTo>
                  <a:lnTo>
                    <a:pt x="741044" y="1007745"/>
                  </a:lnTo>
                  <a:lnTo>
                    <a:pt x="0" y="1224153"/>
                  </a:lnTo>
                  <a:lnTo>
                    <a:pt x="741044" y="1440561"/>
                  </a:lnTo>
                  <a:lnTo>
                    <a:pt x="900049" y="2448306"/>
                  </a:lnTo>
                  <a:lnTo>
                    <a:pt x="1059179" y="1440561"/>
                  </a:lnTo>
                  <a:lnTo>
                    <a:pt x="1800225" y="1224153"/>
                  </a:lnTo>
                  <a:lnTo>
                    <a:pt x="1059179" y="1007745"/>
                  </a:lnTo>
                  <a:lnTo>
                    <a:pt x="900049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654935" y="1010666"/>
              <a:ext cx="1800225" cy="2448560"/>
            </a:xfrm>
            <a:custGeom>
              <a:avLst/>
              <a:gdLst/>
              <a:ahLst/>
              <a:cxnLst/>
              <a:rect l="l" t="t" r="r" b="b"/>
              <a:pathLst>
                <a:path w="1800225" h="2448560">
                  <a:moveTo>
                    <a:pt x="0" y="1224153"/>
                  </a:moveTo>
                  <a:lnTo>
                    <a:pt x="741044" y="1007745"/>
                  </a:lnTo>
                  <a:lnTo>
                    <a:pt x="900049" y="0"/>
                  </a:lnTo>
                  <a:lnTo>
                    <a:pt x="1059179" y="1007745"/>
                  </a:lnTo>
                  <a:lnTo>
                    <a:pt x="1800225" y="1224153"/>
                  </a:lnTo>
                  <a:lnTo>
                    <a:pt x="1059179" y="1440561"/>
                  </a:lnTo>
                  <a:lnTo>
                    <a:pt x="900049" y="2448306"/>
                  </a:lnTo>
                  <a:lnTo>
                    <a:pt x="741044" y="1440561"/>
                  </a:lnTo>
                  <a:lnTo>
                    <a:pt x="0" y="1224153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3414521" y="1885645"/>
            <a:ext cx="28321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2</a:t>
            </a:r>
            <a:endParaRPr sz="40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997075" y="494537"/>
            <a:ext cx="7159625" cy="5095875"/>
            <a:chOff x="1997075" y="494537"/>
            <a:chExt cx="7159625" cy="5095875"/>
          </a:xfrm>
        </p:grpSpPr>
        <p:sp>
          <p:nvSpPr>
            <p:cNvPr id="12" name="object 12"/>
            <p:cNvSpPr/>
            <p:nvPr/>
          </p:nvSpPr>
          <p:spPr>
            <a:xfrm>
              <a:off x="2009775" y="3129026"/>
              <a:ext cx="1800225" cy="2448560"/>
            </a:xfrm>
            <a:custGeom>
              <a:avLst/>
              <a:gdLst/>
              <a:ahLst/>
              <a:cxnLst/>
              <a:rect l="l" t="t" r="r" b="b"/>
              <a:pathLst>
                <a:path w="1800225" h="2448560">
                  <a:moveTo>
                    <a:pt x="900049" y="0"/>
                  </a:moveTo>
                  <a:lnTo>
                    <a:pt x="740918" y="1007744"/>
                  </a:lnTo>
                  <a:lnTo>
                    <a:pt x="0" y="1224153"/>
                  </a:lnTo>
                  <a:lnTo>
                    <a:pt x="740918" y="1440561"/>
                  </a:lnTo>
                  <a:lnTo>
                    <a:pt x="900049" y="2448306"/>
                  </a:lnTo>
                  <a:lnTo>
                    <a:pt x="1059180" y="1440561"/>
                  </a:lnTo>
                  <a:lnTo>
                    <a:pt x="1800225" y="1224153"/>
                  </a:lnTo>
                  <a:lnTo>
                    <a:pt x="1059180" y="1007744"/>
                  </a:lnTo>
                  <a:lnTo>
                    <a:pt x="900049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009775" y="3129026"/>
              <a:ext cx="1800225" cy="2448560"/>
            </a:xfrm>
            <a:custGeom>
              <a:avLst/>
              <a:gdLst/>
              <a:ahLst/>
              <a:cxnLst/>
              <a:rect l="l" t="t" r="r" b="b"/>
              <a:pathLst>
                <a:path w="1800225" h="2448560">
                  <a:moveTo>
                    <a:pt x="0" y="1224153"/>
                  </a:moveTo>
                  <a:lnTo>
                    <a:pt x="740918" y="1007744"/>
                  </a:lnTo>
                  <a:lnTo>
                    <a:pt x="900049" y="0"/>
                  </a:lnTo>
                  <a:lnTo>
                    <a:pt x="1059180" y="1007744"/>
                  </a:lnTo>
                  <a:lnTo>
                    <a:pt x="1800225" y="1224153"/>
                  </a:lnTo>
                  <a:lnTo>
                    <a:pt x="1059180" y="1440561"/>
                  </a:lnTo>
                  <a:lnTo>
                    <a:pt x="900049" y="2448306"/>
                  </a:lnTo>
                  <a:lnTo>
                    <a:pt x="740918" y="1440561"/>
                  </a:lnTo>
                  <a:lnTo>
                    <a:pt x="0" y="1224153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372477" y="507237"/>
              <a:ext cx="1771650" cy="2448560"/>
            </a:xfrm>
            <a:custGeom>
              <a:avLst/>
              <a:gdLst/>
              <a:ahLst/>
              <a:cxnLst/>
              <a:rect l="l" t="t" r="r" b="b"/>
              <a:pathLst>
                <a:path w="1771650" h="2448560">
                  <a:moveTo>
                    <a:pt x="900049" y="0"/>
                  </a:moveTo>
                  <a:lnTo>
                    <a:pt x="740918" y="1007745"/>
                  </a:lnTo>
                  <a:lnTo>
                    <a:pt x="0" y="1224152"/>
                  </a:lnTo>
                  <a:lnTo>
                    <a:pt x="740918" y="1440561"/>
                  </a:lnTo>
                  <a:lnTo>
                    <a:pt x="900049" y="2448306"/>
                  </a:lnTo>
                  <a:lnTo>
                    <a:pt x="1059179" y="1440561"/>
                  </a:lnTo>
                  <a:lnTo>
                    <a:pt x="1771523" y="1232534"/>
                  </a:lnTo>
                  <a:lnTo>
                    <a:pt x="1771523" y="1215771"/>
                  </a:lnTo>
                  <a:lnTo>
                    <a:pt x="1059179" y="1007745"/>
                  </a:lnTo>
                  <a:lnTo>
                    <a:pt x="900049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7372477" y="507237"/>
              <a:ext cx="1771650" cy="2448560"/>
            </a:xfrm>
            <a:custGeom>
              <a:avLst/>
              <a:gdLst/>
              <a:ahLst/>
              <a:cxnLst/>
              <a:rect l="l" t="t" r="r" b="b"/>
              <a:pathLst>
                <a:path w="1771650" h="2448560">
                  <a:moveTo>
                    <a:pt x="0" y="1224152"/>
                  </a:moveTo>
                  <a:lnTo>
                    <a:pt x="740918" y="1007745"/>
                  </a:lnTo>
                  <a:lnTo>
                    <a:pt x="900049" y="0"/>
                  </a:lnTo>
                  <a:lnTo>
                    <a:pt x="1059179" y="1007745"/>
                  </a:lnTo>
                  <a:lnTo>
                    <a:pt x="1771523" y="1215771"/>
                  </a:lnTo>
                </a:path>
                <a:path w="1771650" h="2448560">
                  <a:moveTo>
                    <a:pt x="1771523" y="1232534"/>
                  </a:moveTo>
                  <a:lnTo>
                    <a:pt x="1059179" y="1440561"/>
                  </a:lnTo>
                  <a:lnTo>
                    <a:pt x="900049" y="2448306"/>
                  </a:lnTo>
                  <a:lnTo>
                    <a:pt x="740918" y="1440561"/>
                  </a:lnTo>
                  <a:lnTo>
                    <a:pt x="0" y="1224152"/>
                  </a:lnTo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8132444" y="1382394"/>
            <a:ext cx="28321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9</a:t>
            </a:r>
            <a:endParaRPr sz="40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2946" y="3599053"/>
            <a:ext cx="1825625" cy="2473960"/>
            <a:chOff x="2946" y="3599053"/>
            <a:chExt cx="1825625" cy="2473960"/>
          </a:xfrm>
        </p:grpSpPr>
        <p:sp>
          <p:nvSpPr>
            <p:cNvPr id="18" name="object 18"/>
            <p:cNvSpPr/>
            <p:nvPr/>
          </p:nvSpPr>
          <p:spPr>
            <a:xfrm>
              <a:off x="15646" y="3611753"/>
              <a:ext cx="1800225" cy="2448560"/>
            </a:xfrm>
            <a:custGeom>
              <a:avLst/>
              <a:gdLst/>
              <a:ahLst/>
              <a:cxnLst/>
              <a:rect l="l" t="t" r="r" b="b"/>
              <a:pathLst>
                <a:path w="1800225" h="2448560">
                  <a:moveTo>
                    <a:pt x="900099" y="0"/>
                  </a:moveTo>
                  <a:lnTo>
                    <a:pt x="740981" y="1007745"/>
                  </a:lnTo>
                  <a:lnTo>
                    <a:pt x="0" y="1224153"/>
                  </a:lnTo>
                  <a:lnTo>
                    <a:pt x="740981" y="1440561"/>
                  </a:lnTo>
                  <a:lnTo>
                    <a:pt x="900099" y="2448331"/>
                  </a:lnTo>
                  <a:lnTo>
                    <a:pt x="1059218" y="1440561"/>
                  </a:lnTo>
                  <a:lnTo>
                    <a:pt x="1800199" y="1224153"/>
                  </a:lnTo>
                  <a:lnTo>
                    <a:pt x="1059218" y="1007745"/>
                  </a:lnTo>
                  <a:lnTo>
                    <a:pt x="900099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5646" y="3611753"/>
              <a:ext cx="1800225" cy="2448560"/>
            </a:xfrm>
            <a:custGeom>
              <a:avLst/>
              <a:gdLst/>
              <a:ahLst/>
              <a:cxnLst/>
              <a:rect l="l" t="t" r="r" b="b"/>
              <a:pathLst>
                <a:path w="1800225" h="2448560">
                  <a:moveTo>
                    <a:pt x="0" y="1224153"/>
                  </a:moveTo>
                  <a:lnTo>
                    <a:pt x="740981" y="1007745"/>
                  </a:lnTo>
                  <a:lnTo>
                    <a:pt x="900099" y="0"/>
                  </a:lnTo>
                  <a:lnTo>
                    <a:pt x="1059218" y="1007745"/>
                  </a:lnTo>
                  <a:lnTo>
                    <a:pt x="1800199" y="1224153"/>
                  </a:lnTo>
                  <a:lnTo>
                    <a:pt x="1059218" y="1440561"/>
                  </a:lnTo>
                  <a:lnTo>
                    <a:pt x="900099" y="2448331"/>
                  </a:lnTo>
                  <a:lnTo>
                    <a:pt x="740981" y="1440561"/>
                  </a:lnTo>
                  <a:lnTo>
                    <a:pt x="0" y="1224153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774598" y="4004513"/>
            <a:ext cx="2277110" cy="11182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06600">
              <a:lnSpc>
                <a:spcPts val="4300"/>
              </a:lnSpc>
              <a:spcBef>
                <a:spcPts val="95"/>
              </a:spcBef>
            </a:pPr>
            <a:r>
              <a:rPr sz="4000" b="1" spc="-5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4</a:t>
            </a:r>
            <a:endParaRPr sz="4000">
              <a:latin typeface="Calibri" panose="020F0502020204030204"/>
              <a:cs typeface="Calibri" panose="020F0502020204030204"/>
            </a:endParaRPr>
          </a:p>
          <a:p>
            <a:pPr marL="12700">
              <a:lnSpc>
                <a:spcPts val="4300"/>
              </a:lnSpc>
            </a:pPr>
            <a:r>
              <a:rPr sz="4000" b="1" spc="-5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3</a:t>
            </a:r>
            <a:endParaRPr sz="40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4883277" y="654812"/>
            <a:ext cx="1825625" cy="2473960"/>
            <a:chOff x="4883277" y="654812"/>
            <a:chExt cx="1825625" cy="2473960"/>
          </a:xfrm>
        </p:grpSpPr>
        <p:sp>
          <p:nvSpPr>
            <p:cNvPr id="22" name="object 22"/>
            <p:cNvSpPr/>
            <p:nvPr/>
          </p:nvSpPr>
          <p:spPr>
            <a:xfrm>
              <a:off x="4895977" y="667512"/>
              <a:ext cx="1800225" cy="2448560"/>
            </a:xfrm>
            <a:custGeom>
              <a:avLst/>
              <a:gdLst/>
              <a:ahLst/>
              <a:cxnLst/>
              <a:rect l="l" t="t" r="r" b="b"/>
              <a:pathLst>
                <a:path w="1800225" h="2448560">
                  <a:moveTo>
                    <a:pt x="900176" y="0"/>
                  </a:moveTo>
                  <a:lnTo>
                    <a:pt x="741045" y="1007745"/>
                  </a:lnTo>
                  <a:lnTo>
                    <a:pt x="0" y="1224152"/>
                  </a:lnTo>
                  <a:lnTo>
                    <a:pt x="741045" y="1440561"/>
                  </a:lnTo>
                  <a:lnTo>
                    <a:pt x="900176" y="2448305"/>
                  </a:lnTo>
                  <a:lnTo>
                    <a:pt x="1059307" y="1440561"/>
                  </a:lnTo>
                  <a:lnTo>
                    <a:pt x="1800225" y="1224152"/>
                  </a:lnTo>
                  <a:lnTo>
                    <a:pt x="1059307" y="1007745"/>
                  </a:lnTo>
                  <a:lnTo>
                    <a:pt x="900176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4895977" y="667512"/>
              <a:ext cx="1800225" cy="2448560"/>
            </a:xfrm>
            <a:custGeom>
              <a:avLst/>
              <a:gdLst/>
              <a:ahLst/>
              <a:cxnLst/>
              <a:rect l="l" t="t" r="r" b="b"/>
              <a:pathLst>
                <a:path w="1800225" h="2448560">
                  <a:moveTo>
                    <a:pt x="0" y="1224152"/>
                  </a:moveTo>
                  <a:lnTo>
                    <a:pt x="741045" y="1007745"/>
                  </a:lnTo>
                  <a:lnTo>
                    <a:pt x="900176" y="0"/>
                  </a:lnTo>
                  <a:lnTo>
                    <a:pt x="1059307" y="1007745"/>
                  </a:lnTo>
                  <a:lnTo>
                    <a:pt x="1800225" y="1224152"/>
                  </a:lnTo>
                  <a:lnTo>
                    <a:pt x="1059307" y="1440561"/>
                  </a:lnTo>
                  <a:lnTo>
                    <a:pt x="900176" y="2448305"/>
                  </a:lnTo>
                  <a:lnTo>
                    <a:pt x="741045" y="1440561"/>
                  </a:lnTo>
                  <a:lnTo>
                    <a:pt x="0" y="1224152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/>
          <p:nvPr/>
        </p:nvSpPr>
        <p:spPr>
          <a:xfrm>
            <a:off x="5655690" y="1542364"/>
            <a:ext cx="28321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5</a:t>
            </a:r>
            <a:endParaRPr sz="40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3393185" y="4218559"/>
            <a:ext cx="1825625" cy="2473960"/>
            <a:chOff x="3393185" y="4218559"/>
            <a:chExt cx="1825625" cy="2473960"/>
          </a:xfrm>
        </p:grpSpPr>
        <p:sp>
          <p:nvSpPr>
            <p:cNvPr id="26" name="object 26"/>
            <p:cNvSpPr/>
            <p:nvPr/>
          </p:nvSpPr>
          <p:spPr>
            <a:xfrm>
              <a:off x="3405885" y="4231259"/>
              <a:ext cx="1800225" cy="2448560"/>
            </a:xfrm>
            <a:custGeom>
              <a:avLst/>
              <a:gdLst/>
              <a:ahLst/>
              <a:cxnLst/>
              <a:rect l="l" t="t" r="r" b="b"/>
              <a:pathLst>
                <a:path w="1800225" h="2448559">
                  <a:moveTo>
                    <a:pt x="900049" y="0"/>
                  </a:moveTo>
                  <a:lnTo>
                    <a:pt x="740917" y="1007745"/>
                  </a:lnTo>
                  <a:lnTo>
                    <a:pt x="0" y="1224153"/>
                  </a:lnTo>
                  <a:lnTo>
                    <a:pt x="740917" y="1440586"/>
                  </a:lnTo>
                  <a:lnTo>
                    <a:pt x="900049" y="2448318"/>
                  </a:lnTo>
                  <a:lnTo>
                    <a:pt x="1059179" y="1440586"/>
                  </a:lnTo>
                  <a:lnTo>
                    <a:pt x="1800098" y="1224153"/>
                  </a:lnTo>
                  <a:lnTo>
                    <a:pt x="1059179" y="1007745"/>
                  </a:lnTo>
                  <a:lnTo>
                    <a:pt x="900049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405885" y="4231259"/>
              <a:ext cx="1800225" cy="2448560"/>
            </a:xfrm>
            <a:custGeom>
              <a:avLst/>
              <a:gdLst/>
              <a:ahLst/>
              <a:cxnLst/>
              <a:rect l="l" t="t" r="r" b="b"/>
              <a:pathLst>
                <a:path w="1800225" h="2448559">
                  <a:moveTo>
                    <a:pt x="0" y="1224153"/>
                  </a:moveTo>
                  <a:lnTo>
                    <a:pt x="740917" y="1007745"/>
                  </a:lnTo>
                  <a:lnTo>
                    <a:pt x="900049" y="0"/>
                  </a:lnTo>
                  <a:lnTo>
                    <a:pt x="1059179" y="1007745"/>
                  </a:lnTo>
                  <a:lnTo>
                    <a:pt x="1800098" y="1224153"/>
                  </a:lnTo>
                  <a:lnTo>
                    <a:pt x="1059179" y="1440586"/>
                  </a:lnTo>
                  <a:lnTo>
                    <a:pt x="900049" y="2448318"/>
                  </a:lnTo>
                  <a:lnTo>
                    <a:pt x="740917" y="1440586"/>
                  </a:lnTo>
                  <a:lnTo>
                    <a:pt x="0" y="1224153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/>
          <p:nvPr/>
        </p:nvSpPr>
        <p:spPr>
          <a:xfrm>
            <a:off x="4165219" y="5107025"/>
            <a:ext cx="28321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6</a:t>
            </a:r>
            <a:endParaRPr sz="40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5583428" y="2190369"/>
            <a:ext cx="1825625" cy="2473960"/>
            <a:chOff x="5583428" y="2190369"/>
            <a:chExt cx="1825625" cy="2473960"/>
          </a:xfrm>
        </p:grpSpPr>
        <p:sp>
          <p:nvSpPr>
            <p:cNvPr id="30" name="object 30"/>
            <p:cNvSpPr/>
            <p:nvPr/>
          </p:nvSpPr>
          <p:spPr>
            <a:xfrm>
              <a:off x="5596128" y="2203069"/>
              <a:ext cx="1800225" cy="2448560"/>
            </a:xfrm>
            <a:custGeom>
              <a:avLst/>
              <a:gdLst/>
              <a:ahLst/>
              <a:cxnLst/>
              <a:rect l="l" t="t" r="r" b="b"/>
              <a:pathLst>
                <a:path w="1800225" h="2448560">
                  <a:moveTo>
                    <a:pt x="900049" y="0"/>
                  </a:moveTo>
                  <a:lnTo>
                    <a:pt x="740918" y="1007744"/>
                  </a:lnTo>
                  <a:lnTo>
                    <a:pt x="0" y="1224152"/>
                  </a:lnTo>
                  <a:lnTo>
                    <a:pt x="740918" y="1440560"/>
                  </a:lnTo>
                  <a:lnTo>
                    <a:pt x="900049" y="2448179"/>
                  </a:lnTo>
                  <a:lnTo>
                    <a:pt x="1059179" y="1440560"/>
                  </a:lnTo>
                  <a:lnTo>
                    <a:pt x="1800225" y="1224152"/>
                  </a:lnTo>
                  <a:lnTo>
                    <a:pt x="1059179" y="1007744"/>
                  </a:lnTo>
                  <a:lnTo>
                    <a:pt x="900049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5596128" y="2203069"/>
              <a:ext cx="1800225" cy="2448560"/>
            </a:xfrm>
            <a:custGeom>
              <a:avLst/>
              <a:gdLst/>
              <a:ahLst/>
              <a:cxnLst/>
              <a:rect l="l" t="t" r="r" b="b"/>
              <a:pathLst>
                <a:path w="1800225" h="2448560">
                  <a:moveTo>
                    <a:pt x="0" y="1224152"/>
                  </a:moveTo>
                  <a:lnTo>
                    <a:pt x="740918" y="1007744"/>
                  </a:lnTo>
                  <a:lnTo>
                    <a:pt x="900049" y="0"/>
                  </a:lnTo>
                  <a:lnTo>
                    <a:pt x="1059179" y="1007744"/>
                  </a:lnTo>
                  <a:lnTo>
                    <a:pt x="1800225" y="1224152"/>
                  </a:lnTo>
                  <a:lnTo>
                    <a:pt x="1059179" y="1440560"/>
                  </a:lnTo>
                  <a:lnTo>
                    <a:pt x="900049" y="2448179"/>
                  </a:lnTo>
                  <a:lnTo>
                    <a:pt x="740918" y="1440560"/>
                  </a:lnTo>
                  <a:lnTo>
                    <a:pt x="0" y="1224152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 txBox="1"/>
          <p:nvPr/>
        </p:nvSpPr>
        <p:spPr>
          <a:xfrm>
            <a:off x="6356096" y="3078302"/>
            <a:ext cx="28321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7</a:t>
            </a:r>
            <a:endParaRPr sz="40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5208270" y="4638547"/>
            <a:ext cx="1825625" cy="2232660"/>
            <a:chOff x="5208270" y="4638547"/>
            <a:chExt cx="1825625" cy="2232660"/>
          </a:xfrm>
        </p:grpSpPr>
        <p:sp>
          <p:nvSpPr>
            <p:cNvPr id="34" name="object 34"/>
            <p:cNvSpPr/>
            <p:nvPr/>
          </p:nvSpPr>
          <p:spPr>
            <a:xfrm>
              <a:off x="5220970" y="4651247"/>
              <a:ext cx="1800225" cy="2207260"/>
            </a:xfrm>
            <a:custGeom>
              <a:avLst/>
              <a:gdLst/>
              <a:ahLst/>
              <a:cxnLst/>
              <a:rect l="l" t="t" r="r" b="b"/>
              <a:pathLst>
                <a:path w="1800225" h="2207259">
                  <a:moveTo>
                    <a:pt x="900176" y="0"/>
                  </a:moveTo>
                  <a:lnTo>
                    <a:pt x="741044" y="1007795"/>
                  </a:lnTo>
                  <a:lnTo>
                    <a:pt x="0" y="1224191"/>
                  </a:lnTo>
                  <a:lnTo>
                    <a:pt x="741044" y="1440599"/>
                  </a:lnTo>
                  <a:lnTo>
                    <a:pt x="862027" y="2206750"/>
                  </a:lnTo>
                  <a:lnTo>
                    <a:pt x="938324" y="2206750"/>
                  </a:lnTo>
                  <a:lnTo>
                    <a:pt x="1059306" y="1440599"/>
                  </a:lnTo>
                  <a:lnTo>
                    <a:pt x="1800225" y="1224191"/>
                  </a:lnTo>
                  <a:lnTo>
                    <a:pt x="1059306" y="1007795"/>
                  </a:lnTo>
                  <a:lnTo>
                    <a:pt x="900176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5220970" y="4651247"/>
              <a:ext cx="1800225" cy="2207260"/>
            </a:xfrm>
            <a:custGeom>
              <a:avLst/>
              <a:gdLst/>
              <a:ahLst/>
              <a:cxnLst/>
              <a:rect l="l" t="t" r="r" b="b"/>
              <a:pathLst>
                <a:path w="1800225" h="2207259">
                  <a:moveTo>
                    <a:pt x="0" y="1224191"/>
                  </a:moveTo>
                  <a:lnTo>
                    <a:pt x="741044" y="1007795"/>
                  </a:lnTo>
                  <a:lnTo>
                    <a:pt x="900176" y="0"/>
                  </a:lnTo>
                  <a:lnTo>
                    <a:pt x="1059306" y="1007795"/>
                  </a:lnTo>
                  <a:lnTo>
                    <a:pt x="1800225" y="1224191"/>
                  </a:lnTo>
                  <a:lnTo>
                    <a:pt x="1059306" y="1440599"/>
                  </a:lnTo>
                  <a:lnTo>
                    <a:pt x="938324" y="2206750"/>
                  </a:lnTo>
                </a:path>
                <a:path w="1800225" h="2207259">
                  <a:moveTo>
                    <a:pt x="862027" y="2206750"/>
                  </a:moveTo>
                  <a:lnTo>
                    <a:pt x="741044" y="1440599"/>
                  </a:lnTo>
                  <a:lnTo>
                    <a:pt x="0" y="1224191"/>
                  </a:lnTo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 txBox="1"/>
          <p:nvPr/>
        </p:nvSpPr>
        <p:spPr>
          <a:xfrm>
            <a:off x="5980938" y="5527344"/>
            <a:ext cx="28321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8</a:t>
            </a:r>
            <a:endParaRPr sz="4000"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59" name="object 11"/>
          <p:cNvGrpSpPr/>
          <p:nvPr/>
        </p:nvGrpSpPr>
        <p:grpSpPr>
          <a:xfrm>
            <a:off x="6823710" y="1480185"/>
            <a:ext cx="7269480" cy="5147945"/>
            <a:chOff x="1997075" y="494537"/>
            <a:chExt cx="7159625" cy="5095875"/>
          </a:xfrm>
        </p:grpSpPr>
        <p:sp>
          <p:nvSpPr>
            <p:cNvPr id="60" name="object 12"/>
            <p:cNvSpPr/>
            <p:nvPr/>
          </p:nvSpPr>
          <p:spPr>
            <a:xfrm>
              <a:off x="2009775" y="3129026"/>
              <a:ext cx="1800225" cy="2448560"/>
            </a:xfrm>
            <a:custGeom>
              <a:avLst/>
              <a:gdLst/>
              <a:ahLst/>
              <a:cxnLst/>
              <a:rect l="l" t="t" r="r" b="b"/>
              <a:pathLst>
                <a:path w="1800225" h="2448560">
                  <a:moveTo>
                    <a:pt x="900049" y="0"/>
                  </a:moveTo>
                  <a:lnTo>
                    <a:pt x="740918" y="1007744"/>
                  </a:lnTo>
                  <a:lnTo>
                    <a:pt x="0" y="1224153"/>
                  </a:lnTo>
                  <a:lnTo>
                    <a:pt x="740918" y="1440561"/>
                  </a:lnTo>
                  <a:lnTo>
                    <a:pt x="900049" y="2448306"/>
                  </a:lnTo>
                  <a:lnTo>
                    <a:pt x="1059180" y="1440561"/>
                  </a:lnTo>
                  <a:lnTo>
                    <a:pt x="1800225" y="1224153"/>
                  </a:lnTo>
                  <a:lnTo>
                    <a:pt x="1059180" y="1007744"/>
                  </a:lnTo>
                  <a:lnTo>
                    <a:pt x="900049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p/>
          </p:txBody>
        </p:sp>
        <p:sp>
          <p:nvSpPr>
            <p:cNvPr id="61" name="object 13"/>
            <p:cNvSpPr/>
            <p:nvPr/>
          </p:nvSpPr>
          <p:spPr>
            <a:xfrm>
              <a:off x="2009775" y="3129026"/>
              <a:ext cx="1800225" cy="2448560"/>
            </a:xfrm>
            <a:custGeom>
              <a:avLst/>
              <a:gdLst/>
              <a:ahLst/>
              <a:cxnLst/>
              <a:rect l="l" t="t" r="r" b="b"/>
              <a:pathLst>
                <a:path w="1800225" h="2448560">
                  <a:moveTo>
                    <a:pt x="0" y="1224153"/>
                  </a:moveTo>
                  <a:lnTo>
                    <a:pt x="740918" y="1007744"/>
                  </a:lnTo>
                  <a:lnTo>
                    <a:pt x="900049" y="0"/>
                  </a:lnTo>
                  <a:lnTo>
                    <a:pt x="1059180" y="1007744"/>
                  </a:lnTo>
                  <a:lnTo>
                    <a:pt x="1800225" y="1224153"/>
                  </a:lnTo>
                  <a:lnTo>
                    <a:pt x="1059180" y="1440561"/>
                  </a:lnTo>
                  <a:lnTo>
                    <a:pt x="900049" y="2448306"/>
                  </a:lnTo>
                  <a:lnTo>
                    <a:pt x="740918" y="1440561"/>
                  </a:lnTo>
                  <a:lnTo>
                    <a:pt x="0" y="1224153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p/>
          </p:txBody>
        </p:sp>
        <p:sp>
          <p:nvSpPr>
            <p:cNvPr id="62" name="object 14"/>
            <p:cNvSpPr/>
            <p:nvPr/>
          </p:nvSpPr>
          <p:spPr>
            <a:xfrm>
              <a:off x="7372477" y="507237"/>
              <a:ext cx="1771650" cy="2448560"/>
            </a:xfrm>
            <a:custGeom>
              <a:avLst/>
              <a:gdLst/>
              <a:ahLst/>
              <a:cxnLst/>
              <a:rect l="l" t="t" r="r" b="b"/>
              <a:pathLst>
                <a:path w="1771650" h="2448560">
                  <a:moveTo>
                    <a:pt x="900049" y="0"/>
                  </a:moveTo>
                  <a:lnTo>
                    <a:pt x="740918" y="1007745"/>
                  </a:lnTo>
                  <a:lnTo>
                    <a:pt x="0" y="1224152"/>
                  </a:lnTo>
                  <a:lnTo>
                    <a:pt x="740918" y="1440561"/>
                  </a:lnTo>
                  <a:lnTo>
                    <a:pt x="900049" y="2448306"/>
                  </a:lnTo>
                  <a:lnTo>
                    <a:pt x="1059179" y="1440561"/>
                  </a:lnTo>
                  <a:lnTo>
                    <a:pt x="1771523" y="1232534"/>
                  </a:lnTo>
                  <a:lnTo>
                    <a:pt x="1771523" y="1215771"/>
                  </a:lnTo>
                  <a:lnTo>
                    <a:pt x="1059179" y="1007745"/>
                  </a:lnTo>
                  <a:lnTo>
                    <a:pt x="900049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p/>
          </p:txBody>
        </p:sp>
        <p:sp>
          <p:nvSpPr>
            <p:cNvPr id="63" name="object 15"/>
            <p:cNvSpPr/>
            <p:nvPr/>
          </p:nvSpPr>
          <p:spPr>
            <a:xfrm>
              <a:off x="7372477" y="507237"/>
              <a:ext cx="1771650" cy="2448560"/>
            </a:xfrm>
            <a:custGeom>
              <a:avLst/>
              <a:gdLst/>
              <a:ahLst/>
              <a:cxnLst/>
              <a:rect l="l" t="t" r="r" b="b"/>
              <a:pathLst>
                <a:path w="1771650" h="2448560">
                  <a:moveTo>
                    <a:pt x="0" y="1224152"/>
                  </a:moveTo>
                  <a:lnTo>
                    <a:pt x="740918" y="1007745"/>
                  </a:lnTo>
                  <a:lnTo>
                    <a:pt x="900049" y="0"/>
                  </a:lnTo>
                  <a:lnTo>
                    <a:pt x="1059179" y="1007745"/>
                  </a:lnTo>
                  <a:lnTo>
                    <a:pt x="1771523" y="1215771"/>
                  </a:lnTo>
                </a:path>
                <a:path w="1771650" h="2448560">
                  <a:moveTo>
                    <a:pt x="1771523" y="1232534"/>
                  </a:moveTo>
                  <a:lnTo>
                    <a:pt x="1059179" y="1440561"/>
                  </a:lnTo>
                  <a:lnTo>
                    <a:pt x="900049" y="2448306"/>
                  </a:lnTo>
                  <a:lnTo>
                    <a:pt x="740918" y="1440561"/>
                  </a:lnTo>
                  <a:lnTo>
                    <a:pt x="0" y="1224152"/>
                  </a:lnTo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p/>
          </p:txBody>
        </p:sp>
      </p:grpSp>
      <p:sp>
        <p:nvSpPr>
          <p:cNvPr id="65" name="object 58"/>
          <p:cNvSpPr txBox="1"/>
          <p:nvPr/>
        </p:nvSpPr>
        <p:spPr>
          <a:xfrm>
            <a:off x="7560945" y="5122545"/>
            <a:ext cx="571500" cy="504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1</a:t>
            </a:r>
            <a:r>
              <a:rPr sz="3200" b="1" dirty="0">
                <a:solidFill>
                  <a:srgbClr val="001F5F"/>
                </a:solidFill>
                <a:latin typeface="Calibri" panose="020F0502020204030204"/>
                <a:cs typeface="Calibri" panose="020F0502020204030204"/>
              </a:rPr>
              <a:t>0</a:t>
            </a:r>
            <a:endParaRPr sz="3200" b="1" dirty="0">
              <a:solidFill>
                <a:srgbClr val="001F5F"/>
              </a:solidFill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66" name="Стрелка вправо 65"/>
          <p:cNvSpPr/>
          <p:nvPr/>
        </p:nvSpPr>
        <p:spPr>
          <a:xfrm>
            <a:off x="1066800" y="1555115"/>
            <a:ext cx="2286000" cy="6096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67" name="Стрелка вправо 66"/>
          <p:cNvSpPr/>
          <p:nvPr/>
        </p:nvSpPr>
        <p:spPr>
          <a:xfrm rot="7920000">
            <a:off x="614045" y="3227705"/>
            <a:ext cx="2653030" cy="6096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68" name="Стрелка вправо 67"/>
          <p:cNvSpPr/>
          <p:nvPr/>
        </p:nvSpPr>
        <p:spPr>
          <a:xfrm rot="19320000">
            <a:off x="892810" y="4996180"/>
            <a:ext cx="1817370" cy="55499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69" name="Стрелка вправо 68"/>
          <p:cNvSpPr/>
          <p:nvPr/>
        </p:nvSpPr>
        <p:spPr>
          <a:xfrm rot="19200000">
            <a:off x="2944495" y="2785110"/>
            <a:ext cx="2822575" cy="6096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70" name="Стрелка вправо 69"/>
          <p:cNvSpPr/>
          <p:nvPr/>
        </p:nvSpPr>
        <p:spPr>
          <a:xfrm rot="6600000">
            <a:off x="3756660" y="3566795"/>
            <a:ext cx="2653030" cy="6096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71" name="Стрелка вправо 70"/>
          <p:cNvSpPr/>
          <p:nvPr/>
        </p:nvSpPr>
        <p:spPr>
          <a:xfrm rot="19320000">
            <a:off x="4702810" y="4285615"/>
            <a:ext cx="1817370" cy="55499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72" name="Стрелка вправо 71"/>
          <p:cNvSpPr/>
          <p:nvPr/>
        </p:nvSpPr>
        <p:spPr>
          <a:xfrm rot="5400000">
            <a:off x="5837555" y="4517390"/>
            <a:ext cx="1817370" cy="55499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73" name="Стрелка вправо 72"/>
          <p:cNvSpPr/>
          <p:nvPr/>
        </p:nvSpPr>
        <p:spPr>
          <a:xfrm rot="17820000">
            <a:off x="6196965" y="3250565"/>
            <a:ext cx="2822575" cy="6096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74" name="Стрелка вправо 73"/>
          <p:cNvSpPr/>
          <p:nvPr/>
        </p:nvSpPr>
        <p:spPr>
          <a:xfrm rot="5880000">
            <a:off x="6897370" y="3237865"/>
            <a:ext cx="3302635" cy="6096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pic>
        <p:nvPicPr>
          <p:cNvPr id="37" name="object 3"/>
          <p:cNvPicPr>
            <a:picLocks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5820000">
            <a:off x="313690" y="25400"/>
            <a:ext cx="934085" cy="997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</Words>
  <Application>WPS Presentation</Application>
  <PresentationFormat>On-screen Show (4:3)</PresentationFormat>
  <Paragraphs>129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Arial</vt:lpstr>
      <vt:lpstr>SimSun</vt:lpstr>
      <vt:lpstr>Wingdings</vt:lpstr>
      <vt:lpstr>Calibri</vt:lpstr>
      <vt:lpstr>Verdana</vt:lpstr>
      <vt:lpstr>Times New Roman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21</cp:revision>
  <dcterms:created xsi:type="dcterms:W3CDTF">2023-04-05T12:26:00Z</dcterms:created>
  <dcterms:modified xsi:type="dcterms:W3CDTF">2023-04-19T09:52:41Z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2018-02-20T02:00:00Z</vt:filetime>
  </property>
  <property fmtid="{D5CDD505-2E9C-101B-9397-08002B2CF9AE}" pid="3" name="Creator">
    <vt:lpwstr>Microsoft® Office PowerPoint® 2007</vt:lpwstr>
  </property>
  <property fmtid="{D5CDD505-2E9C-101B-9397-08002B2CF9AE}" pid="4" name="ICV">
    <vt:lpwstr>C6148734766041308910A86325DAADCE</vt:lpwstr>
  </property>
  <property fmtid="{D5CDD505-2E9C-101B-9397-08002B2CF9AE}" pid="5" name="KSOProductBuildVer">
    <vt:lpwstr>1049-11.2.0.11516</vt:lpwstr>
  </property>
  <property fmtid="{D5CDD505-2E9C-101B-9397-08002B2CF9AE}" pid="6" name="LastSaved">
    <vt:filetime>2023-04-07T02:00:00Z</vt:filetime>
  </property>
  <property fmtid="{D5CDD505-2E9C-101B-9397-08002B2CF9AE}" pid="7" name="NXPowerLiteLastOptimized">
    <vt:lpwstr>3566743</vt:lpwstr>
  </property>
  <property fmtid="{D5CDD505-2E9C-101B-9397-08002B2CF9AE}" pid="8" name="NXPowerLiteSettings">
    <vt:lpwstr>F7000400038000</vt:lpwstr>
  </property>
  <property fmtid="{D5CDD505-2E9C-101B-9397-08002B2CF9AE}" pid="9" name="NXPowerLiteVersion">
    <vt:lpwstr>S9.2.0</vt:lpwstr>
  </property>
</Properties>
</file>