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8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85728"/>
            <a:ext cx="2955689" cy="3940918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98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357166"/>
            <a:ext cx="2955689" cy="3940918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98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643182"/>
            <a:ext cx="2955689" cy="3940918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98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6" y="2643182"/>
            <a:ext cx="2955689" cy="3940918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Kompik</dc:creator>
  <cp:lastModifiedBy>Kompik</cp:lastModifiedBy>
  <cp:revision>1</cp:revision>
  <dcterms:created xsi:type="dcterms:W3CDTF">2023-04-19T06:58:11Z</dcterms:created>
  <dcterms:modified xsi:type="dcterms:W3CDTF">2023-04-19T07:05:34Z</dcterms:modified>
</cp:coreProperties>
</file>