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0" r:id="rId3"/>
    <p:sldId id="271" r:id="rId4"/>
    <p:sldId id="273" r:id="rId5"/>
    <p:sldId id="274" r:id="rId6"/>
    <p:sldId id="276" r:id="rId7"/>
    <p:sldId id="27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EEA"/>
    <a:srgbClr val="FFFFFF"/>
    <a:srgbClr val="385592"/>
    <a:srgbClr val="9F9289"/>
    <a:srgbClr val="E2DEDB"/>
    <a:srgbClr val="F1F1F1"/>
    <a:srgbClr val="003374"/>
    <a:srgbClr val="3A5896"/>
    <a:srgbClr val="173A8D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77270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18013" y="4559954"/>
            <a:ext cx="5983940" cy="78898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«Космические эксперименты»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6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9247" y="5957047"/>
            <a:ext cx="58353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Науменко Екатерина Михайловна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Дерезовский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детский сад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2693" y="3926106"/>
            <a:ext cx="78665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«Расскажи – и я забуду, покажи – и я запомню, дай попробовать - и я пойму».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02872" y="249382"/>
            <a:ext cx="661821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Термин «экспериментирование»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 понимается как особый способ практического освоения действительности, направленный на создание таких условий, в которых предметы наиболее ярко обнаруживают свою сущность, скрытую в обычных ситуациях.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937" y="156754"/>
            <a:ext cx="6688184" cy="630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76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994" y="1"/>
            <a:ext cx="7104560" cy="13420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Эксперимент № 1. «Ракета из воздушного шарика».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726" y="2391569"/>
            <a:ext cx="7445828" cy="3970042"/>
          </a:xfrm>
        </p:spPr>
      </p:pic>
    </p:spTree>
    <p:extLst>
      <p:ext uri="{BB962C8B-B14F-4D97-AF65-F5344CB8AC3E}">
        <p14:creationId xmlns:p14="http://schemas.microsoft.com/office/powerpoint/2010/main" val="1280641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051" y="177270"/>
            <a:ext cx="6634300" cy="104722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. Эксперимент № 2 «Космос».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9" y="1841863"/>
            <a:ext cx="6871063" cy="4702627"/>
          </a:xfrm>
        </p:spPr>
      </p:pic>
    </p:spTree>
    <p:extLst>
      <p:ext uri="{BB962C8B-B14F-4D97-AF65-F5344CB8AC3E}">
        <p14:creationId xmlns:p14="http://schemas.microsoft.com/office/powerpoint/2010/main" val="4197494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7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272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9063" y="177270"/>
            <a:ext cx="6216288" cy="104722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Эксперимент № 3. «Радуга».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user\Desktop\tx0mewccjmnfaryvcvwp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9153" y="1825625"/>
            <a:ext cx="6233876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4643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743200" y="221673"/>
            <a:ext cx="606829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Умейте открыть перед ребенком в окружающем мире что-то одно, но открыть так, чтобы кусочек жизни заиграл перед детьми всеми красками радуги.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Оставляйте всегда что-то недосказанное, чтобы ребенку захотелось еще и еще раз возвратится к тому, что он узнал» </a:t>
            </a: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(В.А. Сухомлинский)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3627" y="3784753"/>
            <a:ext cx="639181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72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  <a:endParaRPr lang="ru-RU" sz="72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861</TotalTime>
  <Words>117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Мастер-класс  «Космические эксперименты» </vt:lpstr>
      <vt:lpstr>Презентация PowerPoint</vt:lpstr>
      <vt:lpstr>Презентация PowerPoint</vt:lpstr>
      <vt:lpstr>Эксперимент № 1. «Ракета из воздушного шарика». </vt:lpstr>
      <vt:lpstr>. Эксперимент № 2 «Космос». </vt:lpstr>
      <vt:lpstr>Презентация PowerPoint</vt:lpstr>
      <vt:lpstr>Эксперимент № 3. «Радуга». 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admin</cp:lastModifiedBy>
  <cp:revision>48</cp:revision>
  <dcterms:created xsi:type="dcterms:W3CDTF">2016-11-18T14:12:19Z</dcterms:created>
  <dcterms:modified xsi:type="dcterms:W3CDTF">2023-04-04T13:47:00Z</dcterms:modified>
</cp:coreProperties>
</file>