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4" r:id="rId4"/>
    <p:sldId id="263" r:id="rId5"/>
    <p:sldId id="262" r:id="rId6"/>
    <p:sldId id="280" r:id="rId7"/>
    <p:sldId id="270" r:id="rId8"/>
    <p:sldId id="271" r:id="rId9"/>
    <p:sldId id="265" r:id="rId10"/>
    <p:sldId id="267" r:id="rId11"/>
    <p:sldId id="268" r:id="rId12"/>
    <p:sldId id="269" r:id="rId1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100" d="100"/>
          <a:sy n="100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757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2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18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3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682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48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39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97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046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69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3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FBE8F-A87C-47FE-BDEB-96366DE5462A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92190-5CB1-4DF2-A0A8-AC1934E6557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86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1630" y="1805939"/>
            <a:ext cx="6995160" cy="1565911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Проект</a:t>
            </a:r>
          </a:p>
          <a:p>
            <a:pPr algn="ctr"/>
            <a:r>
              <a:rPr lang="ru-RU" sz="3200" b="1" dirty="0" smtClean="0">
                <a:solidFill>
                  <a:srgbClr val="0033CC"/>
                </a:solidFill>
              </a:rPr>
              <a:t>«В гостях у зимующих птиц»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75395" y="680948"/>
            <a:ext cx="54779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МКОУ «Александроневская средняя школа» </a:t>
            </a:r>
          </a:p>
          <a:p>
            <a:pPr algn="ctr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Убинского района Новосибирской области</a:t>
            </a:r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2941" y="4624685"/>
            <a:ext cx="824495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Выполнил: Ласкина Алина Алексеевна, </a:t>
            </a: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класс</a:t>
            </a:r>
          </a:p>
          <a:p>
            <a:pPr algn="r"/>
            <a:r>
              <a:rPr lang="ru-RU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Руководитель проекта: Седых Н.И.</a:t>
            </a:r>
          </a:p>
          <a:p>
            <a:pPr algn="r"/>
            <a:endParaRPr lang="ru-RU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Александро-Невское, 2023 </a:t>
            </a:r>
          </a:p>
          <a:p>
            <a:pPr algn="ctr"/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94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5310" y="599090"/>
            <a:ext cx="85449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Вывод.</a:t>
            </a:r>
            <a:endParaRPr lang="ru-RU" sz="20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В </a:t>
            </a:r>
            <a:r>
              <a:rPr lang="ru-RU" sz="2000" dirty="0">
                <a:latin typeface="Times New Roman"/>
                <a:ea typeface="Times New Roman"/>
              </a:rPr>
              <a:t>холодную погоду, особенно при очень низкой температуре на кормушку прилетало мало птиц, они прятались вблизи жилья и меньше двигались с целью экономии энергии. Чаще всего посещали кормушку синицы, воробьи , реже голуби, сорока.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</a:t>
            </a:r>
            <a:r>
              <a:rPr lang="ru-RU" sz="2000" dirty="0" smtClean="0">
                <a:latin typeface="Times New Roman"/>
                <a:ea typeface="Times New Roman"/>
              </a:rPr>
              <a:t>Таким </a:t>
            </a:r>
            <a:r>
              <a:rPr lang="ru-RU" sz="2000" dirty="0">
                <a:latin typeface="Times New Roman"/>
                <a:ea typeface="Times New Roman"/>
              </a:rPr>
              <a:t>образом, </a:t>
            </a:r>
            <a:r>
              <a:rPr lang="ru-RU" sz="2000" dirty="0" smtClean="0">
                <a:latin typeface="Times New Roman"/>
                <a:ea typeface="Times New Roman"/>
              </a:rPr>
              <a:t>моя </a:t>
            </a:r>
            <a:r>
              <a:rPr lang="ru-RU" sz="2000" b="1" dirty="0">
                <a:latin typeface="Times New Roman"/>
                <a:ea typeface="Times New Roman"/>
              </a:rPr>
              <a:t>гипотеза подтверждается,</a:t>
            </a:r>
            <a:r>
              <a:rPr lang="ru-RU" sz="2000" dirty="0">
                <a:latin typeface="Times New Roman"/>
                <a:ea typeface="Times New Roman"/>
              </a:rPr>
              <a:t> птицам в первую очередь страшен голод. Сытая птица перенесёт и очень низкие температуры, поэтому их необходимо постоянно подкармливать, тем самым помочь им пережить холодный период года и сохранить их численность.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4071" y="233082"/>
            <a:ext cx="826545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Заключение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Проведя наблюдения, я</a:t>
            </a:r>
            <a:r>
              <a:rPr lang="ru-RU" dirty="0" smtClean="0">
                <a:latin typeface="Times New Roman"/>
                <a:ea typeface="Times New Roman"/>
              </a:rPr>
              <a:t> сделала </a:t>
            </a:r>
            <a:r>
              <a:rPr lang="ru-RU" dirty="0">
                <a:latin typeface="Times New Roman"/>
                <a:ea typeface="Times New Roman"/>
              </a:rPr>
              <a:t>следующие </a:t>
            </a:r>
            <a:r>
              <a:rPr lang="ru-RU" b="1" dirty="0">
                <a:latin typeface="Times New Roman"/>
                <a:ea typeface="Times New Roman"/>
              </a:rPr>
              <a:t>выводы.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1. В нашей местности зимуют только приспособленные к выживанию в суровых погодных условиях птицы.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2. Сытой птице мороз не страшен. А быть  ей сытой может помочь человек.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3. Главное правило: не забывать подсыпать корм в кормушки. Нерегулярное наполнение кормушки может вызвать гибель привыкших к подкормке пернатых.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Птицы наши друзья! Мы нужны друг другу!  Всем нам надо заботиться о наших пернатых помощниках!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https://ic.pics.livejournal.com/u3poccuu/31290154/933583/933583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895" y="4277354"/>
            <a:ext cx="3189848" cy="23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1341" y="659010"/>
            <a:ext cx="514574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 птицах много знаем мы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 то же время мало,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нужно всем: и нам и вам-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их побольше стало!»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i1.wp.com/prikolnye-kartinki.ru/img/picture/Aug/15/c6311404fdec832c2404ed371a1e43b9/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577" y="335846"/>
            <a:ext cx="3532094" cy="51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8373" y="462456"/>
            <a:ext cx="8362215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</a:t>
            </a:r>
            <a:endParaRPr lang="ru-RU" dirty="0"/>
          </a:p>
          <a:p>
            <a:pPr algn="ctr"/>
            <a:r>
              <a:rPr lang="ru-RU" sz="2000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Цель </a:t>
            </a:r>
            <a:r>
              <a:rPr lang="ru-RU" sz="2800" b="1" dirty="0">
                <a:solidFill>
                  <a:srgbClr val="FF0000"/>
                </a:solidFill>
              </a:rPr>
              <a:t>работы. 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dirty="0" smtClean="0"/>
              <a:t>                            Изучить </a:t>
            </a:r>
            <a:r>
              <a:rPr lang="ru-RU" dirty="0"/>
              <a:t>образ жизни, поведение зимующих птиц, живущих рядом с </a:t>
            </a:r>
            <a:r>
              <a:rPr lang="ru-RU" dirty="0" smtClean="0"/>
              <a:t>        человеком и </a:t>
            </a:r>
            <a:r>
              <a:rPr lang="ru-RU" dirty="0"/>
              <a:t>оказать им </a:t>
            </a:r>
            <a:r>
              <a:rPr lang="ru-RU" dirty="0" smtClean="0"/>
              <a:t>необходимую </a:t>
            </a:r>
            <a:r>
              <a:rPr lang="ru-RU" dirty="0"/>
              <a:t>помощь для выживания в неблагоприятных для них условиях</a:t>
            </a:r>
            <a:r>
              <a:rPr lang="ru-RU" dirty="0" smtClean="0"/>
              <a:t>.</a:t>
            </a:r>
            <a:endParaRPr lang="ru-RU" sz="2000" dirty="0"/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Задачи проекта.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dirty="0"/>
              <a:t>1. Расширить  представления о жизни зимующих птиц нашего села.</a:t>
            </a:r>
          </a:p>
          <a:p>
            <a:r>
              <a:rPr lang="ru-RU" dirty="0" smtClean="0"/>
              <a:t>2</a:t>
            </a:r>
            <a:r>
              <a:rPr lang="ru-RU" dirty="0"/>
              <a:t>. Провести наблюдения за поведением и питанием зимующих птиц.</a:t>
            </a:r>
          </a:p>
          <a:p>
            <a:r>
              <a:rPr lang="ru-RU" dirty="0"/>
              <a:t>3. Изготовить кормушки из подручного </a:t>
            </a:r>
            <a:r>
              <a:rPr lang="ru-RU" dirty="0" smtClean="0"/>
              <a:t>материала.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4.Сделать выставку рисунков .</a:t>
            </a:r>
            <a:endParaRPr lang="ru-RU" dirty="0"/>
          </a:p>
          <a:p>
            <a:endParaRPr lang="ru-RU" dirty="0"/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Ожидаемый результат.</a:t>
            </a:r>
            <a:endParaRPr lang="ru-RU" sz="2800" dirty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- В </a:t>
            </a:r>
            <a:r>
              <a:rPr lang="ru-RU" dirty="0"/>
              <a:t>ходе реализации проекта я ожидаю, что мой опыт используют в своей деятельности ребята из других классов нашей школы. 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Моя </a:t>
            </a:r>
            <a:r>
              <a:rPr lang="ru-RU" dirty="0"/>
              <a:t>работа будет служить примером заботы о птицах детям и взрослым </a:t>
            </a:r>
            <a:endParaRPr lang="ru-RU" dirty="0" smtClean="0"/>
          </a:p>
          <a:p>
            <a:pPr lvl="0"/>
            <a:r>
              <a:rPr lang="ru-RU" dirty="0" smtClean="0"/>
              <a:t>нашего </a:t>
            </a:r>
            <a:r>
              <a:rPr lang="ru-RU" dirty="0"/>
              <a:t>села. 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17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046" y="599088"/>
            <a:ext cx="872265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В зимние </a:t>
            </a:r>
            <a:r>
              <a:rPr lang="ru-RU" sz="1600" dirty="0">
                <a:latin typeface="Times New Roman"/>
                <a:ea typeface="Times New Roman"/>
              </a:rPr>
              <a:t>месяцы нередко я </a:t>
            </a:r>
            <a:r>
              <a:rPr lang="ru-RU" sz="1600" dirty="0" smtClean="0">
                <a:latin typeface="Times New Roman"/>
                <a:ea typeface="Times New Roman"/>
              </a:rPr>
              <a:t>замечала </a:t>
            </a:r>
            <a:r>
              <a:rPr lang="ru-RU" sz="1600" dirty="0">
                <a:latin typeface="Times New Roman"/>
                <a:ea typeface="Times New Roman"/>
              </a:rPr>
              <a:t>во дворе своего </a:t>
            </a:r>
            <a:r>
              <a:rPr lang="ru-RU" sz="1600" dirty="0" smtClean="0">
                <a:latin typeface="Times New Roman"/>
                <a:ea typeface="Times New Roman"/>
              </a:rPr>
              <a:t>дома воробья</a:t>
            </a:r>
            <a:r>
              <a:rPr lang="ru-RU" sz="1600" dirty="0">
                <a:latin typeface="Times New Roman"/>
                <a:ea typeface="Times New Roman"/>
              </a:rPr>
              <a:t>, синицу, </a:t>
            </a:r>
            <a:r>
              <a:rPr lang="ru-RU" sz="1600" dirty="0" smtClean="0">
                <a:latin typeface="Times New Roman"/>
                <a:ea typeface="Times New Roman"/>
              </a:rPr>
              <a:t>снегиря. </a:t>
            </a:r>
            <a:r>
              <a:rPr lang="ru-RU" sz="1600" dirty="0">
                <a:latin typeface="Times New Roman"/>
                <a:ea typeface="Times New Roman"/>
              </a:rPr>
              <a:t>Они стайками облетали </a:t>
            </a:r>
            <a:r>
              <a:rPr lang="ru-RU" sz="1600" dirty="0" smtClean="0">
                <a:latin typeface="Times New Roman"/>
                <a:ea typeface="Times New Roman"/>
              </a:rPr>
              <a:t>кусты, чтобы найти корм .Мне </a:t>
            </a:r>
            <a:r>
              <a:rPr lang="ru-RU" sz="1600" dirty="0">
                <a:latin typeface="Times New Roman"/>
                <a:ea typeface="Times New Roman"/>
              </a:rPr>
              <a:t>было интересно наблюдать за ними. Они быстро перелетали с ветки на ветку, некоторые в поисках корма слетались во  двор, подбирая </a:t>
            </a:r>
            <a:r>
              <a:rPr lang="ru-RU" sz="1600" dirty="0" smtClean="0">
                <a:latin typeface="Times New Roman"/>
                <a:ea typeface="Times New Roman"/>
              </a:rPr>
              <a:t>крошки. </a:t>
            </a:r>
            <a:r>
              <a:rPr lang="ru-RU" sz="1600" dirty="0">
                <a:latin typeface="Times New Roman"/>
                <a:ea typeface="Times New Roman"/>
              </a:rPr>
              <a:t>Немало времени у них уходило на поиски пищи. Я </a:t>
            </a:r>
            <a:r>
              <a:rPr lang="ru-RU" sz="1600" dirty="0" smtClean="0">
                <a:latin typeface="Times New Roman"/>
                <a:ea typeface="Times New Roman"/>
              </a:rPr>
              <a:t>решила </a:t>
            </a:r>
            <a:r>
              <a:rPr lang="ru-RU" sz="1600" dirty="0">
                <a:latin typeface="Times New Roman"/>
                <a:ea typeface="Times New Roman"/>
              </a:rPr>
              <a:t>облегчить им участь. Помочь пережить холодную зиму и одновременно вести за ними наблюдение. Так как мне чаще приходилось встречаться  со снегирём, синицей и </a:t>
            </a:r>
            <a:r>
              <a:rPr lang="ru-RU" sz="1600" dirty="0" smtClean="0">
                <a:latin typeface="Times New Roman"/>
                <a:ea typeface="Times New Roman"/>
              </a:rPr>
              <a:t>воробьём, </a:t>
            </a:r>
            <a:r>
              <a:rPr lang="ru-RU" sz="1600" dirty="0">
                <a:latin typeface="Times New Roman"/>
                <a:ea typeface="Times New Roman"/>
              </a:rPr>
              <a:t>поэтому в первую очередь </a:t>
            </a:r>
            <a:r>
              <a:rPr lang="ru-RU" sz="1600" dirty="0" smtClean="0">
                <a:latin typeface="Times New Roman"/>
                <a:ea typeface="Times New Roman"/>
              </a:rPr>
              <a:t>решила </a:t>
            </a:r>
            <a:r>
              <a:rPr lang="ru-RU" sz="1600" dirty="0">
                <a:latin typeface="Times New Roman"/>
                <a:ea typeface="Times New Roman"/>
              </a:rPr>
              <a:t>наблюдать за ними, а подкармливать всех птиц, прилетающих на </a:t>
            </a:r>
            <a:r>
              <a:rPr lang="ru-RU" sz="1600" dirty="0" smtClean="0">
                <a:latin typeface="Times New Roman"/>
                <a:ea typeface="Times New Roman"/>
              </a:rPr>
              <a:t>кормушку.</a:t>
            </a:r>
            <a:endParaRPr lang="ru-RU" sz="1400" dirty="0">
              <a:latin typeface="Times New Roman"/>
              <a:ea typeface="Times New Roman"/>
            </a:endParaRPr>
          </a:p>
          <a:p>
            <a:endParaRPr lang="ru-RU" sz="21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1027" name="Picture 3" descr="C:\Users\79271\Desktop\3А класс\Фото 3А дети и родители, поделки\Выставка рисун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200" y="4025474"/>
            <a:ext cx="3342965" cy="2417368"/>
          </a:xfrm>
          <a:prstGeom prst="rect">
            <a:avLst/>
          </a:prstGeom>
          <a:noFill/>
        </p:spPr>
      </p:pic>
      <p:pic>
        <p:nvPicPr>
          <p:cNvPr id="5" name="Рисунок 4" descr="cf453b7805de4725e47e52684b7569d0.jpg"/>
          <p:cNvPicPr>
            <a:picLocks noChangeAspect="1"/>
          </p:cNvPicPr>
          <p:nvPr/>
        </p:nvPicPr>
        <p:blipFill>
          <a:blip r:embed="rId4" cstate="print"/>
          <a:srcRect l="3429" t="2733" r="2286" b="4518"/>
          <a:stretch>
            <a:fillRect/>
          </a:stretch>
        </p:blipFill>
        <p:spPr>
          <a:xfrm>
            <a:off x="4611303" y="3980383"/>
            <a:ext cx="3340391" cy="238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6029" y="0"/>
            <a:ext cx="8198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93694" y="461665"/>
            <a:ext cx="7162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Эпиграфом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моему проекту стали слова </a:t>
            </a:r>
          </a:p>
          <a:p>
            <a:pPr lvl="0"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Эмилии Николаевны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Головановой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«Так живут бок о бок птицы и люди, часто не обращая внимания друг на друга, иногда ссорясь, иногда радуясь друг другу, как члены одной большой семьи. Кто из них  кому больше нужен – человек птицам или птицы   человеку?» </a:t>
            </a:r>
          </a:p>
          <a:p>
            <a:endParaRPr lang="ru-RU" sz="1600" dirty="0">
              <a:effectLst/>
              <a:latin typeface="Times New Roman"/>
              <a:ea typeface="Times New Roman"/>
            </a:endParaRPr>
          </a:p>
          <a:p>
            <a:endParaRPr lang="ru-RU" sz="1600" dirty="0" smtClean="0">
              <a:latin typeface="Times New Roman"/>
              <a:ea typeface="Times New Roman"/>
            </a:endParaRPr>
          </a:p>
          <a:p>
            <a:endParaRPr lang="ru-RU" sz="1400" dirty="0">
              <a:effectLst/>
              <a:latin typeface="Times New Roman"/>
              <a:ea typeface="Times New Roman"/>
            </a:endParaRPr>
          </a:p>
          <a:p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 descr="https://www.ejin.ru/wp-content/uploads/2017/09/18-6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025" y="3442447"/>
            <a:ext cx="4657164" cy="310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17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5129" y="510989"/>
            <a:ext cx="8096057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Чем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накормить пернатых гостей?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Помните, что нельзя давать птицам соленую пищу и чёрный хлеб! 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Недопустимо скармливать любые соленые, жареные, острые, кислые продукты. Очень опасен ржаной хлеб - он закисает в зобу птиц, плохо переваривается, особенно в мороз. Птицам нельзя давать цитрусовые (апельсины и лимоны), кожуру бананов, пряности. Для подкормки вы можете использовать:</a:t>
            </a: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Нежареные семена подсолнуха и тыквы, арбуза и дыни </a:t>
            </a: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Шишки, желуди, орехи, например, арахис </a:t>
            </a: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Пшено, просо, овес, пшеница.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</a:t>
            </a:r>
            <a:endParaRPr lang="ru-RU" dirty="0"/>
          </a:p>
        </p:txBody>
      </p:sp>
      <p:pic>
        <p:nvPicPr>
          <p:cNvPr id="5" name="Picture 6" descr="птицы 0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38"/>
          <a:stretch>
            <a:fillRect/>
          </a:stretch>
        </p:blipFill>
        <p:spPr bwMode="auto">
          <a:xfrm>
            <a:off x="5267246" y="3774879"/>
            <a:ext cx="3181508" cy="266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024" y="537882"/>
            <a:ext cx="78082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</a:t>
            </a:r>
            <a:r>
              <a:rPr lang="ru-RU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Зимующие </a:t>
            </a:r>
            <a:r>
              <a:rPr lang="ru-RU" sz="28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птицы нашего села:</a:t>
            </a:r>
            <a:r>
              <a:rPr lang="ru-RU" sz="20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ru-RU" sz="20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sz="2000" kern="0" dirty="0">
                <a:solidFill>
                  <a:srgbClr val="FFFFCC"/>
                </a:solidFill>
                <a:latin typeface="Arial"/>
                <a:ea typeface="+mj-ea"/>
                <a:cs typeface="+mj-cs"/>
              </a:rPr>
              <a:t> </a:t>
            </a:r>
            <a:r>
              <a:rPr lang="ru-RU" sz="2000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Снегирь</a:t>
            </a:r>
            <a:r>
              <a:rPr lang="ru-RU" sz="2000" kern="0" dirty="0">
                <a:latin typeface="Times New Roman" pitchFamily="18" charset="0"/>
                <a:ea typeface="+mj-ea"/>
                <a:cs typeface="Times New Roman" pitchFamily="18" charset="0"/>
              </a:rPr>
              <a:t>, свиристель, воробей, синица, поползень, голубь, серая ворона, сорока и другие</a:t>
            </a:r>
            <a:r>
              <a:rPr lang="ru-RU" sz="2000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lvl="0">
              <a:buSzPts val="1000"/>
              <a:tabLst>
                <a:tab pos="457200" algn="l"/>
              </a:tabLst>
            </a:pPr>
            <a:r>
              <a:rPr lang="ru-RU" sz="2000" kern="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kern="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kern="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ru-RU" sz="2000" b="1" kern="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                                                                                                       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70" y="1675448"/>
            <a:ext cx="1547813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119" y="2125661"/>
            <a:ext cx="20177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70" y="4483735"/>
            <a:ext cx="2176463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 descr="синица (2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2"/>
          <a:stretch>
            <a:fillRect/>
          </a:stretch>
        </p:blipFill>
        <p:spPr bwMode="auto">
          <a:xfrm>
            <a:off x="4301843" y="1717156"/>
            <a:ext cx="2185988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87" y="4336891"/>
            <a:ext cx="1944687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81" y="4636611"/>
            <a:ext cx="1947387" cy="194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689" y="2877741"/>
            <a:ext cx="2298101" cy="1605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0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780" y="143933"/>
            <a:ext cx="82296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Как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зимуют  птицы,  не покинув родные края?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     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В начале я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изучила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литературу 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узнала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с Интернета, чем питаются наши зимующие птицы, и какие кормушки чаще предпочитают они посещать. Затем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взялась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за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изготовление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кормушек. </a:t>
            </a:r>
            <a:endParaRPr lang="ru-RU" sz="2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Круглый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год с нами живут бок о бок голуби, дятлы, воробьи. Воробьи маленькие птички, но очень подвижные. Они не боятся наших холодов. </a:t>
            </a:r>
            <a:endParaRPr lang="ru-RU" sz="2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Кто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первый открывает морозное зимнее утро, когда боишься высунуть нос на улицу? Воробей! </a:t>
            </a:r>
            <a:endParaRPr lang="ru-RU" sz="2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Кто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первым объявляет о начале весны? Воробей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!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Поэтому не гоните этих птичек с кормушки, насыпьте лишний раз в кормушку хлебных крошек, бросьте у крыльца горстку зерна – и воробьи честное слово, летом отблагодарят вас за ваше внимание! </a:t>
            </a:r>
            <a:endParaRPr lang="ru-RU" sz="2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Потому-то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так важны кормушки.</a:t>
            </a:r>
          </a:p>
          <a:p>
            <a:pPr lvl="0">
              <a:lnSpc>
                <a:spcPct val="150000"/>
              </a:lnSpc>
              <a:buSzPts val="1000"/>
              <a:tabLst>
                <a:tab pos="457200" algn="l"/>
              </a:tabLst>
            </a:pPr>
            <a:endParaRPr lang="ru-RU" sz="2000" dirty="0">
              <a:solidFill>
                <a:prstClr val="black"/>
              </a:solidFill>
            </a:endParaRPr>
          </a:p>
          <a:p>
            <a:pPr lvl="0" algn="r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13" y="4143100"/>
            <a:ext cx="3335337" cy="2224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Надежда\Desktop\IMG_20230202_1225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1740252"/>
            <a:ext cx="1752599" cy="177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6579" y="197346"/>
            <a:ext cx="7807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Следующим этапом стало изготовление кормушек из подручных материалов </a:t>
            </a:r>
          </a:p>
          <a:p>
            <a:pPr algn="ctr"/>
            <a:r>
              <a:rPr lang="ru-RU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и мне в этом помогли одноклассники. </a:t>
            </a:r>
          </a:p>
          <a:p>
            <a:pPr algn="ctr"/>
            <a:r>
              <a:rPr lang="ru-RU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На слайде вы видите результат нашей работы</a:t>
            </a:r>
            <a:endParaRPr lang="ru-RU" cap="none" spc="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MG_20230206_1127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068" y="1258400"/>
            <a:ext cx="1872457" cy="2494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IMG_20230206_1127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6" y="3671768"/>
            <a:ext cx="2181224" cy="290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5512" y="513704"/>
            <a:ext cx="83136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444444"/>
                </a:solidFill>
                <a:latin typeface="Arial"/>
                <a:ea typeface="Times New Roman"/>
              </a:rPr>
              <a:t>   </a:t>
            </a:r>
            <a:r>
              <a:rPr lang="ru-RU" sz="1600" b="1" dirty="0" smtClean="0">
                <a:solidFill>
                  <a:srgbClr val="444444"/>
                </a:solidFill>
                <a:latin typeface="Arial"/>
                <a:ea typeface="Times New Roman"/>
              </a:rPr>
              <a:t>В каникулярное время я провела наблюдение за поведением птиц и сделала следующий вывод: </a:t>
            </a:r>
            <a:endParaRPr lang="ru-RU" sz="14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444444"/>
                </a:solidFill>
                <a:latin typeface="Arial"/>
                <a:ea typeface="Times New Roman"/>
              </a:rPr>
              <a:t> </a:t>
            </a:r>
            <a:r>
              <a:rPr lang="ru-RU" sz="2400" dirty="0">
                <a:solidFill>
                  <a:srgbClr val="444444"/>
                </a:solidFill>
                <a:latin typeface="Arial"/>
                <a:ea typeface="Times New Roman"/>
              </a:rPr>
              <a:t>                       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961616"/>
              </p:ext>
            </p:extLst>
          </p:nvPr>
        </p:nvGraphicFramePr>
        <p:xfrm>
          <a:off x="286871" y="1504950"/>
          <a:ext cx="4410635" cy="4907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64160"/>
                <a:gridCol w="949487"/>
                <a:gridCol w="833717"/>
                <a:gridCol w="1963271"/>
              </a:tblGrid>
              <a:tr h="210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Дата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Температура воздуха в 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°по 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Количество птиц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Какие птицы прилетают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90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Наблюдение за птицами в новогодние каникулы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05.01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-5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4 синицы, 1 воробей, 2 голубя.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06.01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-17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 снегирей, 3 синицы, 2 воробья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07.01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-14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4 синицы, 2 воробья, 1 сорока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08.01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-4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 воробей, 4 синицы, 3 снегиря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09.01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 синицы,3 воробья, 2 снегиря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90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Наблюдение за птицами при очень низкой температуре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10.01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-28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 синицы, 3 воробья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11.01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-33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 голубя, 2 воробья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4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12.01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-36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 синицы, 3 воробья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13.01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-32</a:t>
                      </a:r>
                      <a:r>
                        <a:rPr lang="ru-RU" sz="1400">
                          <a:effectLst/>
                          <a:latin typeface="Arial"/>
                          <a:ea typeface="Times New Roman"/>
                        </a:rPr>
                        <a:t>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 воробья, 1 синица, 2 голубя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338779"/>
              </p:ext>
            </p:extLst>
          </p:nvPr>
        </p:nvGraphicFramePr>
        <p:xfrm>
          <a:off x="4446494" y="2330823"/>
          <a:ext cx="5916706" cy="3123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Диаграмма" r:id="rId4" imgW="10584712" imgH="5584295" progId="MSGraph.Chart.8">
                  <p:embed/>
                </p:oleObj>
              </mc:Choice>
              <mc:Fallback>
                <p:oleObj name="Диаграмма" r:id="rId4" imgW="10584712" imgH="5584295" progId="MSGraph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494" y="2330823"/>
                        <a:ext cx="5916706" cy="31238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41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1749</TotalTime>
  <Words>663</Words>
  <Application>Microsoft Office PowerPoint</Application>
  <PresentationFormat>Экран (4:3)</PresentationFormat>
  <Paragraphs>141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Надежда</cp:lastModifiedBy>
  <cp:revision>101</cp:revision>
  <cp:lastPrinted>2023-02-09T06:21:45Z</cp:lastPrinted>
  <dcterms:created xsi:type="dcterms:W3CDTF">2021-01-07T15:44:59Z</dcterms:created>
  <dcterms:modified xsi:type="dcterms:W3CDTF">2023-02-09T06:31:23Z</dcterms:modified>
</cp:coreProperties>
</file>