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2"/>
  </p:notesMasterIdLst>
  <p:sldIdLst>
    <p:sldId id="257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72%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Лист1!$A$2:$A$4</c:f>
              <c:strCache>
                <c:ptCount val="2"/>
                <c:pt idx="0">
                  <c:v>легкая </c:v>
                </c:pt>
                <c:pt idx="1">
                  <c:v>средняя 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0.8</c:v>
                </c:pt>
                <c:pt idx="1">
                  <c:v>0.2</c:v>
                </c:pt>
              </c:numCache>
            </c:numRef>
          </c:val>
        </c:ser>
        <c:axId val="100732288"/>
        <c:axId val="100730752"/>
      </c:barChart>
      <c:valAx>
        <c:axId val="100730752"/>
        <c:scaling>
          <c:orientation val="minMax"/>
        </c:scaling>
        <c:axPos val="l"/>
        <c:majorGridlines/>
        <c:numFmt formatCode="0%" sourceLinked="1"/>
        <c:tickLblPos val="nextTo"/>
        <c:crossAx val="100732288"/>
        <c:crosses val="autoZero"/>
        <c:crossBetween val="between"/>
      </c:valAx>
      <c:catAx>
        <c:axId val="100732288"/>
        <c:scaling>
          <c:orientation val="minMax"/>
        </c:scaling>
        <c:axPos val="b"/>
        <c:tickLblPos val="nextTo"/>
        <c:crossAx val="100730752"/>
        <c:crosses val="autoZero"/>
        <c:auto val="1"/>
        <c:lblAlgn val="ctr"/>
        <c:lblOffset val="100"/>
      </c:cat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1DFFE8-DF03-4DA0-AFCD-497F57D371EB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33778D-B4BC-47B0-A330-96E11F424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dirty="0" smtClean="0"/>
              <a:t>Бесплатно и без регистрации.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5" y="2348880"/>
            <a:ext cx="5790320" cy="1224136"/>
          </a:xfrm>
        </p:spPr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1D207DA6-81FA-4AA9-9044-80EAB89B7E72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F10BFEEC-62F5-40D8-A02E-A0C3C2DB8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1D207DA6-81FA-4AA9-9044-80EAB89B7E72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10BFEEC-62F5-40D8-A02E-A0C3C2DB8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1D207DA6-81FA-4AA9-9044-80EAB89B7E72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10BFEEC-62F5-40D8-A02E-A0C3C2DB8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5" y="2348880"/>
            <a:ext cx="5790320" cy="1224136"/>
          </a:xfrm>
        </p:spPr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1D207DA6-81FA-4AA9-9044-80EAB89B7E72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F10BFEEC-62F5-40D8-A02E-A0C3C2DB8E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411760" y="188640"/>
            <a:ext cx="6624736" cy="1048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idx="1"/>
          </p:nvPr>
        </p:nvSpPr>
        <p:spPr>
          <a:xfrm>
            <a:off x="1907704" y="1556792"/>
            <a:ext cx="7128792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1D207DA6-81FA-4AA9-9044-80EAB89B7E72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F10BFEEC-62F5-40D8-A02E-A0C3C2DB8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1D207DA6-81FA-4AA9-9044-80EAB89B7E72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F10BFEEC-62F5-40D8-A02E-A0C3C2DB8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1D207DA6-81FA-4AA9-9044-80EAB89B7E72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10BFEEC-62F5-40D8-A02E-A0C3C2DB8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1D207DA6-81FA-4AA9-9044-80EAB89B7E72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10BFEEC-62F5-40D8-A02E-A0C3C2DB8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1D207DA6-81FA-4AA9-9044-80EAB89B7E72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10BFEEC-62F5-40D8-A02E-A0C3C2DB8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1D207DA6-81FA-4AA9-9044-80EAB89B7E72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10BFEEC-62F5-40D8-A02E-A0C3C2DB8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1D207DA6-81FA-4AA9-9044-80EAB89B7E72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10BFEEC-62F5-40D8-A02E-A0C3C2DB8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presentation-creation.ru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88640"/>
            <a:ext cx="6624736" cy="1048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07704" y="1556792"/>
            <a:ext cx="7128792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1D207DA6-81FA-4AA9-9044-80EAB89B7E72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F10BFEEC-62F5-40D8-A02E-A0C3C2DB8ED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>
              <a:lumMod val="9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1\Downloads\video-output-BE09A16E-00D3-43CF-AF62-60F29B9CF43C.MOV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867" y="2348880"/>
            <a:ext cx="5566317" cy="12241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 «Моя семья» 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группе раннего возраста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57752" y="0"/>
            <a:ext cx="40719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Муниципальное казённое дошкольное образовательное учреждение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«Детский сад № 24»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5008" y="4500570"/>
            <a:ext cx="3000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Воспитатель: Жинкина А.П.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6143644"/>
            <a:ext cx="47863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Увельский муниципальный район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Кичигино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2023год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43305" y="2348880"/>
            <a:ext cx="5494879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Поступление ребенка в детский сад – это очень ответственный и сложный период в жизни ребенка и его родителей. В этот период происходит адаптация малыша к новым социальным условиям (детскому саду). Как правило, это вызывает у взрослых серьезную тревогу. В семье ребенок привыкает к определенному режиму, к способу укладывания, кормления, у него формируются определенные взаимоотношения с родителями и привязанность к ним. Период раннего возраста характеризуется обостренной чувствительностью к разлуке с матерью и страхом новизны, поэтому поступление в детский сад часто вызывает у ребенка стресс. Это обусловлено тем, что в корне меняется не только режим дня, привычный с рождения, но и окружающая ребенка среда, появляется большое количество незнакомых людей. Приспособление организма к новым условиям социального существования, новому режиму сопровождается изменением поведенческих реакций ребенка, расстройством сна, аппетита. От того, как пройдет привыкание ребенка к новому распорядку дня, к незнакомым взрослым и сверстникам, зависят его физическое и психическое развитие, дальнейшее благополучное существование в детском саду и в семье. 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11760" y="1714488"/>
            <a:ext cx="2731744" cy="78581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3571868" y="3214686"/>
            <a:ext cx="4800600" cy="0"/>
          </a:xfrm>
          <a:prstGeom prst="line">
            <a:avLst/>
          </a:prstGeom>
          <a:noFill/>
          <a:ln w="25400">
            <a:solidFill>
              <a:schemeClr val="bg1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2966692" y="2582808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3643306" y="2285992"/>
            <a:ext cx="5500694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создать условия, обеспечивающие ребенку физический и психологический комфорт для облегчения периода адаптации к условиям </a:t>
            </a:r>
            <a:r>
              <a:rPr lang="ru-RU" dirty="0">
                <a:solidFill>
                  <a:schemeClr val="bg1"/>
                </a:solidFill>
              </a:rPr>
              <a:t>ДОУ.</a:t>
            </a: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3071802" y="2571744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3643306" y="4143380"/>
            <a:ext cx="4800600" cy="0"/>
          </a:xfrm>
          <a:prstGeom prst="line">
            <a:avLst/>
          </a:prstGeom>
          <a:noFill/>
          <a:ln w="25400">
            <a:solidFill>
              <a:schemeClr val="bg1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2966692" y="3654380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3000364" y="3643314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3571868" y="5572140"/>
            <a:ext cx="4799012" cy="1587"/>
          </a:xfrm>
          <a:prstGeom prst="line">
            <a:avLst/>
          </a:prstGeom>
          <a:noFill/>
          <a:ln w="25400">
            <a:solidFill>
              <a:schemeClr val="bg1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2966692" y="5011703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3071802" y="5000636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357422" y="285728"/>
            <a:ext cx="65008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</a:rPr>
              <a:t>  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 </a:t>
            </a:r>
            <a:r>
              <a:rPr lang="ru-RU" dirty="0"/>
              <a:t>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Сохранение и укрепление здоровья детей младшего дошкольного возраста, создание оптимальных условий, направленных на успешную адаптацию ребенка в детском саду.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643306" y="3786190"/>
            <a:ext cx="47149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ускорить адаптационный период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714744" y="4929198"/>
            <a:ext cx="464347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способствовать активному вовлечению родителей в проектную деятельность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00364" y="642918"/>
            <a:ext cx="4536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 этап – подготовительный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00364" y="2000240"/>
            <a:ext cx="3299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Постановка цели и задач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00364" y="2357430"/>
            <a:ext cx="59293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Работа  с методическим материалом,  литературой по данной теме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Разработка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плана реализации проекта.</a:t>
            </a:r>
          </a:p>
          <a:p>
            <a:pPr lvl="0"/>
            <a:endParaRPr lang="ru-RU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28992" y="428604"/>
            <a:ext cx="4714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этап - реализационный  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907704" y="1714488"/>
            <a:ext cx="7128792" cy="4450816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q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	Родительское собрание «Адаптация ребёнка к детскому саду».</a:t>
            </a:r>
          </a:p>
          <a:p>
            <a:pPr lvl="0">
              <a:buFont typeface="Wingdings" pitchFamily="2" charset="2"/>
              <a:buChar char="q"/>
            </a:pP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Заполнение родителями  анкеты «Малыш идет в детский сад». </a:t>
            </a:r>
          </a:p>
          <a:p>
            <a:pPr lvl="0">
              <a:buFont typeface="Wingdings" pitchFamily="2" charset="2"/>
              <a:buChar char="q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Изучение   анкет.</a:t>
            </a:r>
          </a:p>
          <a:p>
            <a:pPr lvl="0">
              <a:buFont typeface="Wingdings" pitchFamily="2" charset="2"/>
              <a:buChar char="q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Сбор фотографий.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188640"/>
            <a:ext cx="6179008" cy="1048666"/>
          </a:xfrm>
        </p:spPr>
        <p:txBody>
          <a:bodyPr>
            <a:norm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III этап – заключительный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A4249BF5-0D1E-472F-8F5C-E9DC341C3BE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71736" y="1785926"/>
            <a:ext cx="6144683" cy="4608512"/>
          </a:xfrm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786050" y="1142984"/>
            <a:ext cx="57864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Оформление стенгазеты «Моя семья»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88640"/>
            <a:ext cx="5875016" cy="1240096"/>
          </a:xfrm>
        </p:spPr>
        <p:txBody>
          <a:bodyPr/>
          <a:lstStyle/>
          <a:p>
            <a:r>
              <a:rPr lang="ru-RU" dirty="0" smtClean="0"/>
              <a:t>Это мама, это папа….</a:t>
            </a:r>
            <a:endParaRPr lang="ru-RU" dirty="0"/>
          </a:p>
        </p:txBody>
      </p:sp>
      <p:pic>
        <p:nvPicPr>
          <p:cNvPr id="7" name="video-output-BE09A16E-00D3-43CF-AF62-60F29B9CF43C.MO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2428860" y="1500174"/>
            <a:ext cx="6143668" cy="35719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Результаты адаптационных листов</a:t>
            </a:r>
            <a:endParaRPr lang="ru-RU" sz="2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71736" y="1857364"/>
          <a:ext cx="6072230" cy="43084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Дальнейшее развитие проекта</a:t>
            </a:r>
            <a:endParaRPr lang="ru-RU" sz="2800" b="1" dirty="0"/>
          </a:p>
        </p:txBody>
      </p:sp>
      <p:pic>
        <p:nvPicPr>
          <p:cNvPr id="5" name="Содержимое 4" descr="IMG_152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285984" y="1857364"/>
            <a:ext cx="3372582" cy="4094163"/>
          </a:xfrm>
        </p:spPr>
      </p:pic>
      <p:pic>
        <p:nvPicPr>
          <p:cNvPr id="6" name="Содержимое 5" descr="IMG_153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929322" y="1857364"/>
            <a:ext cx="3070622" cy="4094162"/>
          </a:xfr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krasivaya-geometricheskaya-kompoziciya (1)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krasivaya-geometricheskaya-kompoziciya (1)</Template>
  <TotalTime>320</TotalTime>
  <Words>118</Words>
  <Application>Microsoft Office PowerPoint</Application>
  <PresentationFormat>Экран (4:3)</PresentationFormat>
  <Paragraphs>40</Paragraphs>
  <Slides>10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krasivaya-geometricheskaya-kompoziciya (1)</vt:lpstr>
      <vt:lpstr>Проект «Моя семья»  в группе раннего возраста</vt:lpstr>
      <vt:lpstr>Актуальность проекта</vt:lpstr>
      <vt:lpstr>Задачи проекта:</vt:lpstr>
      <vt:lpstr>Слайд 4</vt:lpstr>
      <vt:lpstr>Слайд 5</vt:lpstr>
      <vt:lpstr>III этап – заключительный</vt:lpstr>
      <vt:lpstr>Это мама, это папа….</vt:lpstr>
      <vt:lpstr>Результаты адаптационных листов</vt:lpstr>
      <vt:lpstr>Дальнейшее развитие проекта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«Моя семья»  в группе раннего возраста</dc:title>
  <dc:creator>1</dc:creator>
  <cp:lastModifiedBy>1</cp:lastModifiedBy>
  <cp:revision>32</cp:revision>
  <dcterms:created xsi:type="dcterms:W3CDTF">2023-03-15T07:34:35Z</dcterms:created>
  <dcterms:modified xsi:type="dcterms:W3CDTF">2023-04-19T09:08:29Z</dcterms:modified>
</cp:coreProperties>
</file>