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6" r:id="rId4"/>
    <p:sldId id="265" r:id="rId5"/>
    <p:sldId id="258" r:id="rId6"/>
    <p:sldId id="262" r:id="rId7"/>
    <p:sldId id="259" r:id="rId8"/>
    <p:sldId id="263" r:id="rId9"/>
    <p:sldId id="261" r:id="rId10"/>
    <p:sldId id="264" r:id="rId11"/>
    <p:sldId id="260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19.04.2023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19.04.2023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19.04.2023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19.04.2023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4.jpeg"/><Relationship Id="rId4" Type="http://schemas.openxmlformats.org/officeDocument/2006/relationships/image" Target="../media/image6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Relationship Id="rId9" Type="http://schemas.openxmlformats.org/officeDocument/2006/relationships/image" Target="../media/image9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eg"/><Relationship Id="rId13" Type="http://schemas.openxmlformats.org/officeDocument/2006/relationships/image" Target="../media/image24.jpeg"/><Relationship Id="rId3" Type="http://schemas.openxmlformats.org/officeDocument/2006/relationships/image" Target="../media/image14.jpeg"/><Relationship Id="rId7" Type="http://schemas.openxmlformats.org/officeDocument/2006/relationships/image" Target="../media/image18.jpeg"/><Relationship Id="rId12" Type="http://schemas.openxmlformats.org/officeDocument/2006/relationships/image" Target="../media/image23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eg"/><Relationship Id="rId11" Type="http://schemas.openxmlformats.org/officeDocument/2006/relationships/image" Target="../media/image22.jpeg"/><Relationship Id="rId5" Type="http://schemas.openxmlformats.org/officeDocument/2006/relationships/image" Target="../media/image16.jpeg"/><Relationship Id="rId10" Type="http://schemas.openxmlformats.org/officeDocument/2006/relationships/image" Target="../media/image21.jpeg"/><Relationship Id="rId4" Type="http://schemas.openxmlformats.org/officeDocument/2006/relationships/image" Target="../media/image15.jpeg"/><Relationship Id="rId9" Type="http://schemas.openxmlformats.org/officeDocument/2006/relationships/image" Target="../media/image20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jpeg"/><Relationship Id="rId3" Type="http://schemas.openxmlformats.org/officeDocument/2006/relationships/image" Target="../media/image25.jpeg"/><Relationship Id="rId7" Type="http://schemas.openxmlformats.org/officeDocument/2006/relationships/image" Target="../media/image29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jpeg"/><Relationship Id="rId11" Type="http://schemas.openxmlformats.org/officeDocument/2006/relationships/image" Target="../media/image33.jpeg"/><Relationship Id="rId5" Type="http://schemas.openxmlformats.org/officeDocument/2006/relationships/image" Target="../media/image27.jpeg"/><Relationship Id="rId10" Type="http://schemas.openxmlformats.org/officeDocument/2006/relationships/image" Target="../media/image32.jpeg"/><Relationship Id="rId4" Type="http://schemas.openxmlformats.org/officeDocument/2006/relationships/image" Target="../media/image26.jpeg"/><Relationship Id="rId9" Type="http://schemas.openxmlformats.org/officeDocument/2006/relationships/image" Target="../media/image3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7" Type="http://schemas.openxmlformats.org/officeDocument/2006/relationships/image" Target="../media/image38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7.jpeg"/><Relationship Id="rId5" Type="http://schemas.openxmlformats.org/officeDocument/2006/relationships/image" Target="../media/image36.jpeg"/><Relationship Id="rId4" Type="http://schemas.openxmlformats.org/officeDocument/2006/relationships/image" Target="../media/image3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7" Type="http://schemas.openxmlformats.org/officeDocument/2006/relationships/image" Target="../media/image43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2.jpeg"/><Relationship Id="rId5" Type="http://schemas.openxmlformats.org/officeDocument/2006/relationships/image" Target="../media/image41.jpeg"/><Relationship Id="rId4" Type="http://schemas.openxmlformats.org/officeDocument/2006/relationships/image" Target="../media/image40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.jpeg"/><Relationship Id="rId3" Type="http://schemas.openxmlformats.org/officeDocument/2006/relationships/image" Target="../media/image44.jpeg"/><Relationship Id="rId7" Type="http://schemas.openxmlformats.org/officeDocument/2006/relationships/image" Target="../media/image48.jpeg"/><Relationship Id="rId12" Type="http://schemas.openxmlformats.org/officeDocument/2006/relationships/image" Target="../media/image53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7.jpeg"/><Relationship Id="rId11" Type="http://schemas.openxmlformats.org/officeDocument/2006/relationships/image" Target="../media/image52.jpeg"/><Relationship Id="rId5" Type="http://schemas.openxmlformats.org/officeDocument/2006/relationships/image" Target="../media/image46.jpeg"/><Relationship Id="rId10" Type="http://schemas.openxmlformats.org/officeDocument/2006/relationships/image" Target="../media/image51.jpeg"/><Relationship Id="rId4" Type="http://schemas.openxmlformats.org/officeDocument/2006/relationships/image" Target="../media/image45.jpeg"/><Relationship Id="rId9" Type="http://schemas.openxmlformats.org/officeDocument/2006/relationships/image" Target="../media/image50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9.jpeg"/><Relationship Id="rId3" Type="http://schemas.openxmlformats.org/officeDocument/2006/relationships/image" Target="../media/image54.jpeg"/><Relationship Id="rId7" Type="http://schemas.openxmlformats.org/officeDocument/2006/relationships/image" Target="../media/image58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7.jpeg"/><Relationship Id="rId5" Type="http://schemas.openxmlformats.org/officeDocument/2006/relationships/image" Target="../media/image56.jpeg"/><Relationship Id="rId10" Type="http://schemas.openxmlformats.org/officeDocument/2006/relationships/image" Target="../media/image61.jpeg"/><Relationship Id="rId4" Type="http://schemas.openxmlformats.org/officeDocument/2006/relationships/image" Target="../media/image55.jpeg"/><Relationship Id="rId9" Type="http://schemas.openxmlformats.org/officeDocument/2006/relationships/image" Target="../media/image6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83569" y="1700808"/>
            <a:ext cx="727280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Реализация содержания программы «Вдохновение»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195736" y="3429000"/>
            <a:ext cx="60486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Группа «Катерок»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292080" y="5085184"/>
            <a:ext cx="37444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Воспитатели: Астапова А.В.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259633" y="332656"/>
            <a:ext cx="748883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Частное Дошкольное Образовательное Учреждение «Центр Развития Ребенка «Цветик-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Семицветик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»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160959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TextBox 4"/>
          <p:cNvSpPr txBox="1"/>
          <p:nvPr/>
        </p:nvSpPr>
        <p:spPr>
          <a:xfrm>
            <a:off x="1979712" y="548680"/>
            <a:ext cx="610545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Принципы программы «Вдохновение»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27584" y="1196752"/>
            <a:ext cx="8136904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Принцип поддержки разнообразия детства</a:t>
            </a:r>
          </a:p>
          <a:p>
            <a:pPr marL="342900" indent="-342900">
              <a:buAutoNum type="arabicPeriod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Принцип эмоционального благополучия</a:t>
            </a:r>
          </a:p>
          <a:p>
            <a:pPr marL="342900" indent="-342900">
              <a:buAutoNum type="arabicPeriod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Принцип содействия и, содружества и участия</a:t>
            </a:r>
          </a:p>
          <a:p>
            <a:pPr marL="342900" indent="-342900">
              <a:buAutoNum type="arabicPeriod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Принцип обогащения ( амплификации)развития через поддержку детской инициативы и интересов</a:t>
            </a:r>
          </a:p>
          <a:p>
            <a:pPr marL="342900" indent="-342900">
              <a:buAutoNum type="arabicPeriod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Принцип возрастной адекватности образования</a:t>
            </a:r>
          </a:p>
          <a:p>
            <a:pPr marL="342900" indent="-342900">
              <a:buAutoNum type="arabicPeriod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Принцип обучения на примере поведения взрослого</a:t>
            </a:r>
          </a:p>
          <a:p>
            <a:pPr marL="342900" indent="-342900">
              <a:buAutoNum type="arabicPeriod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Принцип поддержки игры во всех ее видах и формах</a:t>
            </a:r>
          </a:p>
          <a:p>
            <a:pPr marL="342900" indent="-342900">
              <a:buAutoNum type="arabicPeriod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Принцип поддержки инициативы любознательности и исследовательской деятельности</a:t>
            </a:r>
          </a:p>
          <a:p>
            <a:pPr marL="342900" indent="-342900">
              <a:buAutoNum type="arabicPeriod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Принцип признания права на ошибку</a:t>
            </a:r>
          </a:p>
          <a:p>
            <a:pPr marL="342900" indent="-342900">
              <a:buAutoNum type="arabicPeriod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Принцип вариативности форм реализации программы и гибкости планирования</a:t>
            </a:r>
          </a:p>
          <a:p>
            <a:pPr marL="342900" indent="-342900">
              <a:buAutoNum type="arabicPeriod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Принцип преемственности с начальным общим образованием</a:t>
            </a:r>
          </a:p>
          <a:p>
            <a:pPr marL="342900" indent="-342900">
              <a:buAutoNum type="arabicPeriod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Принцип педагогической компетентности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5658443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pic>
        <p:nvPicPr>
          <p:cNvPr id="4099" name="Picture 3" descr="C:\Users\User\Desktop\2022-23\Новая папка\1000001618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88224" y="548680"/>
            <a:ext cx="1711077" cy="30419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C:\Users\User\Desktop\2022-23\Новая папка\1000001672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67944" y="692696"/>
            <a:ext cx="2143125" cy="381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1" name="Picture 5" descr="C:\Users\User\Desktop\2022-23\Новая папка\1000001696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63688" y="2005630"/>
            <a:ext cx="1783085" cy="31699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0266100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pic>
        <p:nvPicPr>
          <p:cNvPr id="5122" name="Picture 2" descr="C:\Users\User\Desktop\2022-23\Новая папка\IMG_20221101_183306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19872" y="2204864"/>
            <a:ext cx="1761160" cy="38132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043608" y="188640"/>
            <a:ext cx="7056785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solidFill>
                  <a:srgbClr val="FF0000"/>
                </a:solidFill>
                <a:latin typeface="Monotype Corsiva" pitchFamily="66" charset="0"/>
              </a:rPr>
              <a:t>Желаю вам удачи в реализации программы «Вдохновение» и творческих успехов в новом году!</a:t>
            </a:r>
            <a:endParaRPr lang="ru-RU" sz="3600" dirty="0">
              <a:solidFill>
                <a:srgbClr val="FF0000"/>
              </a:solidFill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590247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3" name="TextBox 2"/>
          <p:cNvSpPr txBox="1"/>
          <p:nvPr/>
        </p:nvSpPr>
        <p:spPr>
          <a:xfrm>
            <a:off x="1619672" y="404664"/>
            <a:ext cx="623574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Социально-коммуникативное развитие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" name="Picture 2" descr="C:\Users\User\Desktop\2022-23\Вдохновение\фото\IMG_20220914_195721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36096" y="1237606"/>
            <a:ext cx="3528392" cy="18800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3" descr="C:\Users\User\Desktop\2022-23\Вдохновение\Новая папка (2)\IMG_20220317_195631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1231391"/>
            <a:ext cx="3168352" cy="14632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6" descr="C:\Users\User\Desktop\2022-23\Новая папка\1000009135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3127361"/>
            <a:ext cx="2105233" cy="28649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 descr="C:\Users\User\Desktop\2022-23\Новая папка\1000002969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63888" y="945752"/>
            <a:ext cx="1661343" cy="36918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7" descr="C:\Users\User\Desktop\2022-23\Новая папка\IMG_20221116_171517.jpg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80312" y="3267641"/>
            <a:ext cx="1584176" cy="34300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1" name="Picture 9" descr="C:\Users\User\Desktop\2022-23\Вдохновение\Новая папка (2)\IMG_20220317_193616.jpg"/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81577" y="3429000"/>
            <a:ext cx="1513765" cy="32776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2" name="Picture 10" descr="C:\С Рабочего стола\Новая папка\21057.jpg"/>
          <p:cNvPicPr>
            <a:picLocks noChangeAspect="1" noChangeArrowheads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78224" y="4958190"/>
            <a:ext cx="2657872" cy="14950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065162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pic>
        <p:nvPicPr>
          <p:cNvPr id="3074" name="Picture 2" descr="C:\Users\User\Desktop\2022-23\Вдохновение\Новая папка (2)\IMG_20220209_172708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60808" y="4653136"/>
            <a:ext cx="3402378" cy="15713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C:\Users\User\Desktop\2022-23\Новая папка\1000004821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55776" y="221218"/>
            <a:ext cx="3377952" cy="19000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18" name="Picture 2" descr="C:\Users\User\Desktop\2022-23\Новая папка\1000001900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221218"/>
            <a:ext cx="1426468" cy="31699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F:\на педсовет 26.12\IMG_20220128_113500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88224" y="131860"/>
            <a:ext cx="2116622" cy="28221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318495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pic>
        <p:nvPicPr>
          <p:cNvPr id="3077" name="Picture 5" descr="C:\Users\User\Desktop\2022-23\Новая папка\1000004830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1196753"/>
            <a:ext cx="2560284" cy="1440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C:\Users\User\Desktop\2022-23\Новая папка\1000004860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40352" y="131408"/>
            <a:ext cx="1198512" cy="2130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907704" y="548680"/>
            <a:ext cx="406386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Познавательное развитие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" name="Picture 7" descr="C:\Users\User\Desktop\2022-23\Новая папка\1000001516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4295" y="2924944"/>
            <a:ext cx="1624017" cy="28871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4" descr="C:\Users\User\Desktop\2022-23\Вдохновение\Новая папка (2)\1665470354905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62702" y="2940549"/>
            <a:ext cx="3091855" cy="14279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2" descr="C:\Users\User\Desktop\2022-23\Вдохновение\Новая папка (2)\IMG_20221010_133907.jpg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32464" y="1071900"/>
            <a:ext cx="2808312" cy="18137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8" descr="C:\Users\User\Desktop\2022-23\Новая папка\IMG_20221110_165420.jpg"/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40776" y="2291262"/>
            <a:ext cx="2556773" cy="1856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6" descr="C:\Users\User\Desktop\2022-23\Вдохновение\Новая папка (2)\20201015_164012.jpg"/>
          <p:cNvPicPr>
            <a:picLocks noChangeAspect="1" noChangeArrowheads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56184" y="5321752"/>
            <a:ext cx="1748400" cy="1311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2" descr="C:\Users\User\Desktop\2022-23\Новая папка\1000001636.jpg"/>
          <p:cNvPicPr>
            <a:picLocks noChangeAspect="1" noChangeArrowheads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31840" y="4604212"/>
            <a:ext cx="1190705" cy="21168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6" descr="C:\Users\User\Desktop\2022-23\Новая папка\1000004932.jpg"/>
          <p:cNvPicPr>
            <a:picLocks noChangeAspect="1" noChangeArrowheads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01747" y="4520392"/>
            <a:ext cx="1287596" cy="22890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7" descr="C:\Users\User\Desktop\2022-23\Новая папка\1000006510.jpg"/>
          <p:cNvPicPr>
            <a:picLocks noChangeAspect="1" noChangeArrowheads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65850" y="4520392"/>
            <a:ext cx="1470848" cy="19611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F:\на педсовет 26.12\IMG-3350da374f1c59161597b751f2eabdb5-V.jpg"/>
          <p:cNvPicPr>
            <a:picLocks noChangeAspect="1" noChangeArrowheads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21021" y="2885622"/>
            <a:ext cx="1210819" cy="24006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69668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pic>
        <p:nvPicPr>
          <p:cNvPr id="2052" name="Picture 4" descr="C:\Users\User\Desktop\2022-23\Вдохновение\Новая папка (2)\IMG_20221011_094847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188639"/>
            <a:ext cx="1368152" cy="29623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6" descr="C:\Users\User\Desktop\2022-23\Новая папка\IMG_20221108_102006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7524" y="3009475"/>
            <a:ext cx="1620180" cy="35080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C:\Users\User\Desktop\2022-23\Новая папка\IMG_20221011_124801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10545" y="139620"/>
            <a:ext cx="3289827" cy="15193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3" descr="C:\Users\User\Desktop\2022-23\Новая папка\IMG_20221011_141408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67565" y="1803228"/>
            <a:ext cx="3332807" cy="15392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4" descr="C:\Users\User\Desktop\2022-23\Новая папка\IMG_20221011_141356.jpg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39752" y="5399396"/>
            <a:ext cx="3001795" cy="13863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5" descr="C:\Users\User\Desktop\2022-23\Новая папка\IMG_20221108_102110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23459" y="3374021"/>
            <a:ext cx="1368152" cy="2962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6" descr="C:\Users\User\Desktop\2022-23\Новая папка\1000004860.jpg"/>
          <p:cNvPicPr>
            <a:picLocks noChangeAspect="1" noChangeArrowheads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76255" y="101466"/>
            <a:ext cx="1715355" cy="3049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5" descr="C:\Users\User\Desktop\2022-23\Вдохновение\Новая папка (2)\IMG_20220711_161551.jpg"/>
          <p:cNvPicPr>
            <a:picLocks noChangeAspect="1" noChangeArrowheads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97566" y="3374021"/>
            <a:ext cx="1255560" cy="27185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5" descr="C:\Users\User\Desktop\2022-23\Новая папка\1000004830.jpg"/>
          <p:cNvPicPr>
            <a:picLocks noChangeAspect="1" noChangeArrowheads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17225" y="3501008"/>
            <a:ext cx="2825552" cy="15893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5690221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pic>
        <p:nvPicPr>
          <p:cNvPr id="6146" name="Picture 2" descr="C:\Users\User\Desktop\2022-23\Новая папка\100000749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404664"/>
            <a:ext cx="1316732" cy="23408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C:\Users\User\Desktop\2022-23\Новая папка\1000007498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43808" y="3025552"/>
            <a:ext cx="1666478" cy="29626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C:\Users\User\Desktop\2022-23\Новая папка\1000007504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45133" y="352467"/>
            <a:ext cx="1460748" cy="25968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9" name="Picture 5" descr="C:\Users\User\Desktop\2022-23\Новая папка\1000007502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2327" y="2949352"/>
            <a:ext cx="1903090" cy="33832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0" name="Picture 6" descr="C:\Users\User\Desktop\2022-23\Новая папка\1000007769.jpg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51918" y="3135008"/>
            <a:ext cx="2393215" cy="31976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051720" y="692696"/>
            <a:ext cx="589681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Тема недели «Бытовые приборы»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Проект «Приборы будущего»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7461010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pic>
        <p:nvPicPr>
          <p:cNvPr id="1029" name="Picture 5" descr="C:\Users\User\Desktop\2022-23\Новая папка\1000006756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0726" y="738282"/>
            <a:ext cx="1306438" cy="23225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C:\Users\User\Desktop\2022-23\Новая папка\IMG_20221103_090039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3429000"/>
            <a:ext cx="2772437" cy="12804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3" name="Picture 9" descr="C:\Users\User\Desktop\2022-23\Новая папка\IMG_20221110_150439_428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92280" y="201429"/>
            <a:ext cx="1656184" cy="22082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002906" y="476672"/>
            <a:ext cx="408126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Речевое развитие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Picture 3" descr="C:\Users\User\Desktop\2022-23\Новая папка\1000001988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73151" y="4586268"/>
            <a:ext cx="2058411" cy="20584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3" descr="C:\Users\User\Desktop\2022-23\Вдохновение\Новая папка (2)\IMG_20221010_101921.jpg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4048" y="1423752"/>
            <a:ext cx="1512168" cy="32741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9386018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pic>
        <p:nvPicPr>
          <p:cNvPr id="7170" name="Picture 2" descr="C:\Users\User\Desktop\2022-23\Новая папка\100000899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2098" y="357492"/>
            <a:ext cx="1195830" cy="21259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 descr="C:\Users\User\Desktop\2022-23\Новая папка\1000009005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95573" y="1124744"/>
            <a:ext cx="1378446" cy="24505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C:\Users\User\Desktop\2022-23\Новая папка\1000009007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24328" y="927884"/>
            <a:ext cx="1313005" cy="23342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3" name="Picture 5" descr="C:\Users\User\Desktop\2022-23\Новая папка (2)\1000009786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2332" y="4385394"/>
            <a:ext cx="1633364" cy="21778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4" name="Picture 6" descr="C:\Users\User\Desktop\2022-23\Новая папка (2)\IMG_20221208_100521.jpg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08304" y="3861048"/>
            <a:ext cx="1329866" cy="2879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7" descr="C:\Users\User\Desktop\2022-23\Новая папка\1000004908.jpg"/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00192" y="3947402"/>
            <a:ext cx="1525200" cy="27114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835696" y="404664"/>
            <a:ext cx="75252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Художественно-эстетическое развитие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" name="Picture 10" descr="C:\Users\User\Desktop\2022-23\Новая папка\IMG_20221118_101957.jpg"/>
          <p:cNvPicPr>
            <a:picLocks noChangeAspect="1" noChangeArrowheads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95936" y="1043312"/>
            <a:ext cx="1315530" cy="2848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8" descr="C:\Users\User\Desktop\2022-23\Новая папка\1000004902.jpg"/>
          <p:cNvPicPr>
            <a:picLocks noChangeAspect="1" noChangeArrowheads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55776" y="4253648"/>
            <a:ext cx="3253144" cy="18298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9" descr="C:\Users\User\Desktop\2022-23\Новая папка\IMG_20221103_133537.jpg"/>
          <p:cNvPicPr>
            <a:picLocks noChangeAspect="1" noChangeArrowheads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0051" y="2542241"/>
            <a:ext cx="1633484" cy="16894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C:\Users\User\Desktop\2022-23\Новая папка\1000001522.jpg"/>
          <p:cNvPicPr>
            <a:picLocks noChangeAspect="1" noChangeArrowheads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23729" y="1151665"/>
            <a:ext cx="1564398" cy="2781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7625563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pic>
        <p:nvPicPr>
          <p:cNvPr id="5122" name="Picture 2" descr="C:\Users\User\Desktop\2022-23\Новая папка\1000006562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30" y="1027296"/>
            <a:ext cx="2520280" cy="18902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Users\User\Desktop\2022-23\фото 1.11.2022\1000002869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80312" y="764704"/>
            <a:ext cx="1437269" cy="31939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C:\Users\User\Desktop\2022-23\Новая папка\1000000273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42660" y="4322980"/>
            <a:ext cx="1127394" cy="2505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5" name="Picture 5" descr="C:\Users\User\Desktop\2022-23\Новая папка\59426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3140968"/>
            <a:ext cx="1325558" cy="29456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195736" y="116632"/>
            <a:ext cx="45365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Работа с родителями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C:\Users\User\Desktop\2022-23\Новая папка\1000005216.jpg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21643" y="764704"/>
            <a:ext cx="3816424" cy="17173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User\Desktop\2022-23\Новая папка\1000007781.jpg"/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15015" y="3284984"/>
            <a:ext cx="2049264" cy="28888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C:\Users\User\Desktop\2022-23\Новая папка\57567.jpg"/>
          <p:cNvPicPr>
            <a:picLocks noChangeAspect="1" noChangeArrowheads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22172" y="4085277"/>
            <a:ext cx="1431789" cy="26032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1" name="Picture 5" descr="C:\Users\User\Desktop\2022-23\Новая папка\57783.jpg"/>
          <p:cNvPicPr>
            <a:picLocks noChangeAspect="1" noChangeArrowheads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39952" y="2668064"/>
            <a:ext cx="2105293" cy="21052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551375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217</TotalTime>
  <Words>141</Words>
  <Application>Microsoft Office PowerPoint</Application>
  <PresentationFormat>Экран (4:3)</PresentationFormat>
  <Paragraphs>25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21</cp:revision>
  <dcterms:created xsi:type="dcterms:W3CDTF">2022-12-21T02:33:05Z</dcterms:created>
  <dcterms:modified xsi:type="dcterms:W3CDTF">2023-04-19T04:13:32Z</dcterms:modified>
</cp:coreProperties>
</file>