
<file path=[Content_Types].xml><?xml version="1.0" encoding="utf-8"?>
<Types xmlns="http://schemas.openxmlformats.org/package/2006/content-types"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0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slide+xml" PartName="/ppt/slides/slide33.xml"/>
  <Override ContentType="application/vnd.openxmlformats-officedocument.presentationml.slide+xml" PartName="/ppt/slides/slide34.xml"/>
  <Override ContentType="application/vnd.openxmlformats-officedocument.presentationml.slide+xml" PartName="/ppt/slides/slide35.xml"/>
  <Override ContentType="application/vnd.openxmlformats-officedocument.presentationml.slide+xml" PartName="/ppt/slides/slide36.xml"/>
  <Override ContentType="application/vnd.openxmlformats-officedocument.presentationml.slide+xml" PartName="/ppt/slides/slide37.xml"/>
  <Override ContentType="application/vnd.openxmlformats-officedocument.presentationml.slide+xml" PartName="/ppt/slides/slide38.xml"/>
  <Override ContentType="application/vnd.openxmlformats-officedocument.presentationml.slide+xml" PartName="/ppt/slides/slide39.xml"/>
  <Override ContentType="application/vnd.openxmlformats-officedocument.presentationml.slide+xml" PartName="/ppt/slides/slide40.xml"/>
  <Override ContentType="application/vnd.openxmlformats-officedocument.presentationml.slide+xml" PartName="/ppt/slides/slide41.xml"/>
  <Override ContentType="application/vnd.openxmlformats-officedocument.presentationml.slide+xml" PartName="/ppt/slides/slide42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1" r:id="rId7"/>
    <p:sldId id="263" r:id="rId8"/>
    <p:sldId id="265" r:id="rId9"/>
    <p:sldId id="264" r:id="rId10"/>
    <p:sldId id="266" r:id="rId11"/>
    <p:sldId id="268" r:id="rId12"/>
    <p:sldId id="267" r:id="rId13"/>
    <p:sldId id="271" r:id="rId14"/>
    <p:sldId id="273" r:id="rId15"/>
    <p:sldId id="270" r:id="rId16"/>
    <p:sldId id="272" r:id="rId17"/>
    <p:sldId id="269" r:id="rId18"/>
    <p:sldId id="274" r:id="rId19"/>
    <p:sldId id="275" r:id="rId20"/>
    <p:sldId id="276" r:id="rId21"/>
    <p:sldId id="277" r:id="rId22"/>
    <p:sldId id="278" r:id="rId23"/>
    <p:sldId id="280" r:id="rId24"/>
    <p:sldId id="279" r:id="rId25"/>
    <p:sldId id="282" r:id="rId26"/>
    <p:sldId id="281" r:id="rId27"/>
    <p:sldId id="283" r:id="rId28"/>
    <p:sldId id="290" r:id="rId29"/>
    <p:sldId id="286" r:id="rId30"/>
    <p:sldId id="284" r:id="rId31"/>
    <p:sldId id="285" r:id="rId32"/>
    <p:sldId id="288" r:id="rId33"/>
    <p:sldId id="287" r:id="rId34"/>
    <p:sldId id="289" r:id="rId35"/>
    <p:sldId id="291" r:id="rId36"/>
    <p:sldId id="292" r:id="rId37"/>
    <p:sldId id="294" r:id="rId38"/>
    <p:sldId id="293" r:id="rId39"/>
    <p:sldId id="295" r:id="rId40"/>
    <p:sldId id="296" r:id="rId41"/>
    <p:sldId id="298" r:id="rId42"/>
    <p:sldId id="297" r:id="rId4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 varScale="1">
        <p:scale>
          <a:sx n="153" d="100"/>
          <a:sy n="153" d="100"/>
        </p:scale>
        <p:origin x="2040" y="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2" Target="../media/image1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0.xml.rels><?xml version="1.0" encoding="UTF-8" standalone="yes" ?><Relationships xmlns="http://schemas.openxmlformats.org/package/2006/relationships"><Relationship Id="rId3" Target="../media/image5.png" Type="http://schemas.openxmlformats.org/officeDocument/2006/relationships/image"/><Relationship Id="rId2" Target="../media/image3.jpeg" Type="http://schemas.openxmlformats.org/officeDocument/2006/relationships/image"/><Relationship Id="rId1" Target="../slideLayouts/slideLayout2.xml" Type="http://schemas.openxmlformats.org/officeDocument/2006/relationships/slideLayout"/><Relationship Id="rId5" Target="../media/image8.jpeg" Type="http://schemas.openxmlformats.org/officeDocument/2006/relationships/image"/><Relationship Id="rId4" Target="slide2.xml" Type="http://schemas.openxmlformats.org/officeDocument/2006/relationships/slide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 ?><Relationships xmlns="http://schemas.openxmlformats.org/package/2006/relationships"><Relationship Id="rId3" Target="../media/image5.png" Type="http://schemas.openxmlformats.org/officeDocument/2006/relationships/image"/><Relationship Id="rId2" Target="../media/image3.jpeg" Type="http://schemas.openxmlformats.org/officeDocument/2006/relationships/image"/><Relationship Id="rId1" Target="../slideLayouts/slideLayout2.xml" Type="http://schemas.openxmlformats.org/officeDocument/2006/relationships/slideLayout"/><Relationship Id="rId5" Target="../media/image9.jpeg" Type="http://schemas.openxmlformats.org/officeDocument/2006/relationships/image"/><Relationship Id="rId4" Target="slide2.xml" Type="http://schemas.openxmlformats.org/officeDocument/2006/relationships/slide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 ?><Relationships xmlns="http://schemas.openxmlformats.org/package/2006/relationships"><Relationship Id="rId3" Target="../media/image5.png" Type="http://schemas.openxmlformats.org/officeDocument/2006/relationships/image"/><Relationship Id="rId2" Target="../media/image3.jpeg" Type="http://schemas.openxmlformats.org/officeDocument/2006/relationships/image"/><Relationship Id="rId1" Target="../slideLayouts/slideLayout2.xml" Type="http://schemas.openxmlformats.org/officeDocument/2006/relationships/slideLayout"/><Relationship Id="rId5" Target="../media/image10.jpeg" Type="http://schemas.openxmlformats.org/officeDocument/2006/relationships/image"/><Relationship Id="rId4" Target="slide2.xml" Type="http://schemas.openxmlformats.org/officeDocument/2006/relationships/slide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 ?><Relationships xmlns="http://schemas.openxmlformats.org/package/2006/relationships"><Relationship Id="rId3" Target="../media/image5.png" Type="http://schemas.openxmlformats.org/officeDocument/2006/relationships/image"/><Relationship Id="rId2" Target="../media/image3.jpeg" Type="http://schemas.openxmlformats.org/officeDocument/2006/relationships/image"/><Relationship Id="rId1" Target="../slideLayouts/slideLayout2.xml" Type="http://schemas.openxmlformats.org/officeDocument/2006/relationships/slideLayout"/><Relationship Id="rId5" Target="../media/image11.jpeg" Type="http://schemas.openxmlformats.org/officeDocument/2006/relationships/image"/><Relationship Id="rId4" Target="slide2.xml" Type="http://schemas.openxmlformats.org/officeDocument/2006/relationships/slide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 ?><Relationships xmlns="http://schemas.openxmlformats.org/package/2006/relationships"><Relationship Id="rId3" Target="../media/image5.png" Type="http://schemas.openxmlformats.org/officeDocument/2006/relationships/image"/><Relationship Id="rId2" Target="../media/image3.jpeg" Type="http://schemas.openxmlformats.org/officeDocument/2006/relationships/image"/><Relationship Id="rId1" Target="../slideLayouts/slideLayout2.xml" Type="http://schemas.openxmlformats.org/officeDocument/2006/relationships/slideLayout"/><Relationship Id="rId5" Target="../media/image12.jpeg" Type="http://schemas.openxmlformats.org/officeDocument/2006/relationships/image"/><Relationship Id="rId4" Target="slide2.xml" Type="http://schemas.openxmlformats.org/officeDocument/2006/relationships/slide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13" Type="http://schemas.openxmlformats.org/officeDocument/2006/relationships/slide" Target="slide23.xml"/><Relationship Id="rId18" Type="http://schemas.openxmlformats.org/officeDocument/2006/relationships/slide" Target="slide33.xml"/><Relationship Id="rId3" Type="http://schemas.openxmlformats.org/officeDocument/2006/relationships/slide" Target="slide3.xml"/><Relationship Id="rId21" Type="http://schemas.openxmlformats.org/officeDocument/2006/relationships/slide" Target="slide39.xml"/><Relationship Id="rId7" Type="http://schemas.openxmlformats.org/officeDocument/2006/relationships/slide" Target="slide11.xml"/><Relationship Id="rId12" Type="http://schemas.openxmlformats.org/officeDocument/2006/relationships/slide" Target="slide21.xml"/><Relationship Id="rId17" Type="http://schemas.openxmlformats.org/officeDocument/2006/relationships/slide" Target="slide31.xml"/><Relationship Id="rId2" Type="http://schemas.openxmlformats.org/officeDocument/2006/relationships/image" Target="../media/image2.jpeg"/><Relationship Id="rId16" Type="http://schemas.openxmlformats.org/officeDocument/2006/relationships/slide" Target="slide29.xml"/><Relationship Id="rId20" Type="http://schemas.openxmlformats.org/officeDocument/2006/relationships/slide" Target="slide37.xml"/><Relationship Id="rId1" Type="http://schemas.openxmlformats.org/officeDocument/2006/relationships/slideLayout" Target="../slideLayouts/slideLayout2.xml"/><Relationship Id="rId6" Type="http://schemas.openxmlformats.org/officeDocument/2006/relationships/slide" Target="slide9.xml"/><Relationship Id="rId11" Type="http://schemas.openxmlformats.org/officeDocument/2006/relationships/slide" Target="slide19.xml"/><Relationship Id="rId5" Type="http://schemas.openxmlformats.org/officeDocument/2006/relationships/slide" Target="slide7.xml"/><Relationship Id="rId15" Type="http://schemas.openxmlformats.org/officeDocument/2006/relationships/slide" Target="slide27.xml"/><Relationship Id="rId10" Type="http://schemas.openxmlformats.org/officeDocument/2006/relationships/slide" Target="slide17.xml"/><Relationship Id="rId19" Type="http://schemas.openxmlformats.org/officeDocument/2006/relationships/slide" Target="slide35.xml"/><Relationship Id="rId4" Type="http://schemas.openxmlformats.org/officeDocument/2006/relationships/slide" Target="slide5.xml"/><Relationship Id="rId9" Type="http://schemas.openxmlformats.org/officeDocument/2006/relationships/slide" Target="slide15.xml"/><Relationship Id="rId14" Type="http://schemas.openxmlformats.org/officeDocument/2006/relationships/slide" Target="slide25.xml"/><Relationship Id="rId22" Type="http://schemas.openxmlformats.org/officeDocument/2006/relationships/slide" Target="slide4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slide" Target="slide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 ?><Relationships xmlns="http://schemas.openxmlformats.org/package/2006/relationships"><Relationship Id="rId3" Target="../media/image5.png" Type="http://schemas.openxmlformats.org/officeDocument/2006/relationships/image"/><Relationship Id="rId2" Target="../media/image3.jpeg" Type="http://schemas.openxmlformats.org/officeDocument/2006/relationships/image"/><Relationship Id="rId1" Target="../slideLayouts/slideLayout2.xml" Type="http://schemas.openxmlformats.org/officeDocument/2006/relationships/slideLayout"/><Relationship Id="rId5" Target="../media/image14.jpeg" Type="http://schemas.openxmlformats.org/officeDocument/2006/relationships/image"/><Relationship Id="rId4" Target="slide2.xml" Type="http://schemas.openxmlformats.org/officeDocument/2006/relationships/slide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 ?><Relationships xmlns="http://schemas.openxmlformats.org/package/2006/relationships"><Relationship Id="rId3" Target="../media/image5.png" Type="http://schemas.openxmlformats.org/officeDocument/2006/relationships/image"/><Relationship Id="rId2" Target="../media/image3.jpeg" Type="http://schemas.openxmlformats.org/officeDocument/2006/relationships/image"/><Relationship Id="rId1" Target="../slideLayouts/slideLayout2.xml" Type="http://schemas.openxmlformats.org/officeDocument/2006/relationships/slideLayout"/><Relationship Id="rId5" Target="../media/image15.jpeg" Type="http://schemas.openxmlformats.org/officeDocument/2006/relationships/image"/><Relationship Id="rId4" Target="slide2.xml" Type="http://schemas.openxmlformats.org/officeDocument/2006/relationships/slide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 ?><Relationships xmlns="http://schemas.openxmlformats.org/package/2006/relationships"><Relationship Id="rId3" Target="../media/image5.png" Type="http://schemas.openxmlformats.org/officeDocument/2006/relationships/image"/><Relationship Id="rId2" Target="../media/image3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17.jpeg" Type="http://schemas.openxmlformats.org/officeDocument/2006/relationships/image"/><Relationship Id="rId5" Target="../media/image16.jpeg" Type="http://schemas.openxmlformats.org/officeDocument/2006/relationships/image"/><Relationship Id="rId4" Target="slide2.xml" Type="http://schemas.openxmlformats.org/officeDocument/2006/relationships/slide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 ?><Relationships xmlns="http://schemas.openxmlformats.org/package/2006/relationships"><Relationship Id="rId3" Target="../media/image5.png" Type="http://schemas.openxmlformats.org/officeDocument/2006/relationships/image"/><Relationship Id="rId2" Target="../media/image3.jpeg" Type="http://schemas.openxmlformats.org/officeDocument/2006/relationships/image"/><Relationship Id="rId1" Target="../slideLayouts/slideLayout2.xml" Type="http://schemas.openxmlformats.org/officeDocument/2006/relationships/slideLayout"/><Relationship Id="rId5" Target="../media/image18.jpeg" Type="http://schemas.openxmlformats.org/officeDocument/2006/relationships/image"/><Relationship Id="rId4" Target="slide2.xml" Type="http://schemas.openxmlformats.org/officeDocument/2006/relationships/slide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 ?><Relationships xmlns="http://schemas.openxmlformats.org/package/2006/relationships"><Relationship Id="rId3" Target="../media/image5.png" Type="http://schemas.openxmlformats.org/officeDocument/2006/relationships/image"/><Relationship Id="rId2" Target="../media/image3.jpeg" Type="http://schemas.openxmlformats.org/officeDocument/2006/relationships/image"/><Relationship Id="rId1" Target="../slideLayouts/slideLayout2.xml" Type="http://schemas.openxmlformats.org/officeDocument/2006/relationships/slideLayout"/><Relationship Id="rId5" Target="../media/image19.jpeg" Type="http://schemas.openxmlformats.org/officeDocument/2006/relationships/image"/><Relationship Id="rId4" Target="slide2.xml" Type="http://schemas.openxmlformats.org/officeDocument/2006/relationships/slide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 ?><Relationships xmlns="http://schemas.openxmlformats.org/package/2006/relationships"><Relationship Id="rId3" Target="../media/image5.png" Type="http://schemas.openxmlformats.org/officeDocument/2006/relationships/image"/><Relationship Id="rId2" Target="../media/image3.jpeg" Type="http://schemas.openxmlformats.org/officeDocument/2006/relationships/image"/><Relationship Id="rId1" Target="../slideLayouts/slideLayout2.xml" Type="http://schemas.openxmlformats.org/officeDocument/2006/relationships/slideLayout"/><Relationship Id="rId5" Target="../media/image20.jpeg" Type="http://schemas.openxmlformats.org/officeDocument/2006/relationships/image"/><Relationship Id="rId4" Target="slide2.xml" Type="http://schemas.openxmlformats.org/officeDocument/2006/relationships/slide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 ?><Relationships xmlns="http://schemas.openxmlformats.org/package/2006/relationships"><Relationship Id="rId3" Target="../media/image5.png" Type="http://schemas.openxmlformats.org/officeDocument/2006/relationships/image"/><Relationship Id="rId2" Target="../media/image3.jpeg" Type="http://schemas.openxmlformats.org/officeDocument/2006/relationships/image"/><Relationship Id="rId1" Target="../slideLayouts/slideLayout2.xml" Type="http://schemas.openxmlformats.org/officeDocument/2006/relationships/slideLayout"/><Relationship Id="rId5" Target="../media/image21.jpeg" Type="http://schemas.openxmlformats.org/officeDocument/2006/relationships/image"/><Relationship Id="rId4" Target="slide2.xml" Type="http://schemas.openxmlformats.org/officeDocument/2006/relationships/slide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 ?><Relationships xmlns="http://schemas.openxmlformats.org/package/2006/relationships"><Relationship Id="rId3" Target="../media/image5.png" Type="http://schemas.openxmlformats.org/officeDocument/2006/relationships/image"/><Relationship Id="rId2" Target="../media/image3.jpeg" Type="http://schemas.openxmlformats.org/officeDocument/2006/relationships/image"/><Relationship Id="rId1" Target="../slideLayouts/slideLayout2.xml" Type="http://schemas.openxmlformats.org/officeDocument/2006/relationships/slideLayout"/><Relationship Id="rId5" Target="../media/image22.jpeg" Type="http://schemas.openxmlformats.org/officeDocument/2006/relationships/image"/><Relationship Id="rId4" Target="slide2.xml" Type="http://schemas.openxmlformats.org/officeDocument/2006/relationships/slide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slide" Target="slide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 ?><Relationships xmlns="http://schemas.openxmlformats.org/package/2006/relationships"><Relationship Id="rId3" Target="../media/image4.jpeg" Type="http://schemas.openxmlformats.org/officeDocument/2006/relationships/image"/><Relationship Id="rId2" Target="../media/image3.jpeg" Type="http://schemas.openxmlformats.org/officeDocument/2006/relationships/image"/><Relationship Id="rId1" Target="../slideLayouts/slideLayout2.xml" Type="http://schemas.openxmlformats.org/officeDocument/2006/relationships/slideLayout"/><Relationship Id="rId5" Target="slide2.xml" Type="http://schemas.openxmlformats.org/officeDocument/2006/relationships/slide"/><Relationship Id="rId4" Target="../media/image5.png" Type="http://schemas.openxmlformats.org/officeDocument/2006/relationships/image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slide" Target="slide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 ?><Relationships xmlns="http://schemas.openxmlformats.org/package/2006/relationships"><Relationship Id="rId3" Target="../media/image5.png" Type="http://schemas.openxmlformats.org/officeDocument/2006/relationships/image"/><Relationship Id="rId2" Target="../media/image3.jpeg" Type="http://schemas.openxmlformats.org/officeDocument/2006/relationships/image"/><Relationship Id="rId1" Target="../slideLayouts/slideLayout2.xml" Type="http://schemas.openxmlformats.org/officeDocument/2006/relationships/slideLayout"/><Relationship Id="rId5" Target="../media/image25.jpeg" Type="http://schemas.openxmlformats.org/officeDocument/2006/relationships/image"/><Relationship Id="rId4" Target="slide2.xml" Type="http://schemas.openxmlformats.org/officeDocument/2006/relationships/slide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slide" Target="slide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28649" y="0"/>
            <a:ext cx="1099111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843808" y="3197542"/>
            <a:ext cx="518457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Викторина </a:t>
            </a:r>
          </a:p>
          <a:p>
            <a:r>
              <a:rPr lang="ru-RU" sz="4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«Всё о космосе»</a:t>
            </a:r>
          </a:p>
        </p:txBody>
      </p:sp>
    </p:spTree>
    <p:extLst>
      <p:ext uri="{BB962C8B-B14F-4D97-AF65-F5344CB8AC3E}">
        <p14:creationId xmlns:p14="http://schemas.microsoft.com/office/powerpoint/2010/main" val="4259368325"/>
      </p:ext>
    </p:extLst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ChangeAspect="1" noGrp="1"/>
          </p:cNvPicPr>
          <p:nvPr>
            <p:ph idx="1"/>
          </p:nvPr>
        </p:nvPicPr>
        <p:blipFill rotWithShape="1">
          <a:blip cstate="hqprint"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84305" cy="6858000"/>
          </a:xfrm>
        </p:spPr>
      </p:pic>
      <p:sp>
        <p:nvSpPr>
          <p:cNvPr id="3" name="TextBox 2"/>
          <p:cNvSpPr txBox="1"/>
          <p:nvPr/>
        </p:nvSpPr>
        <p:spPr>
          <a:xfrm>
            <a:off x="251520" y="1124743"/>
            <a:ext cx="8424936" cy="1077218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dirty="0" lang="ru-RU" sz="3200">
                <a:solidFill>
                  <a:schemeClr val="bg1"/>
                </a:solidFill>
              </a:rPr>
              <a:t>Когда звезда стареет и взрывается, на её месте образуется чёрная дыра.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275856" y="548680"/>
            <a:ext cx="266085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dirty="0" lang="ru-RU" sz="2000">
                <a:solidFill>
                  <a:schemeClr val="bg1"/>
                </a:solidFill>
              </a:rPr>
              <a:t>Космос /Вопрос за 800</a:t>
            </a:r>
          </a:p>
        </p:txBody>
      </p:sp>
      <p:pic>
        <p:nvPicPr>
          <p:cNvPr id="3074" name="Picture 2"/>
          <p:cNvPicPr>
            <a:picLocks noChangeArrowheads="1" noChangeAspect="1"/>
          </p:cNvPicPr>
          <p:nvPr/>
        </p:nvPicPr>
        <p:blipFill rotWithShape="1">
          <a:blip cstate="screen"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27"/>
          <a:stretch/>
        </p:blipFill>
        <p:spPr bwMode="auto">
          <a:xfrm>
            <a:off x="3060755" y="5804962"/>
            <a:ext cx="2706251" cy="521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3145072" y="5858872"/>
            <a:ext cx="25376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dirty="0" lang="ru-RU">
                <a:solidFill>
                  <a:schemeClr val="tx1">
                    <a:lumMod val="50000"/>
                    <a:lumOff val="50000"/>
                  </a:schemeClr>
                </a:solidFill>
                <a:hlinkClick action="ppaction://hlinksldjump" r:id="rId4"/>
              </a:rPr>
              <a:t>Вернуться к выбору тем</a:t>
            </a:r>
            <a:endParaRPr dirty="0" lang="ru-RU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7169" name="Picture 1"/>
          <p:cNvPicPr>
            <a:picLocks noChangeArrowheads="1"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87513" y="2300559"/>
            <a:ext cx="4552950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085574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84305" cy="6858000"/>
          </a:xfrm>
        </p:spPr>
      </p:pic>
      <p:sp>
        <p:nvSpPr>
          <p:cNvPr id="2" name="TextBox 1"/>
          <p:cNvSpPr txBox="1"/>
          <p:nvPr/>
        </p:nvSpPr>
        <p:spPr>
          <a:xfrm>
            <a:off x="1691680" y="2564904"/>
            <a:ext cx="5256584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 </a:t>
            </a:r>
            <a:endParaRPr lang="ru-RU" sz="3200" dirty="0">
              <a:solidFill>
                <a:schemeClr val="bg1"/>
              </a:solidFill>
            </a:endParaRPr>
          </a:p>
          <a:p>
            <a:pPr algn="ctr"/>
            <a:r>
              <a:rPr lang="ru-RU" sz="3200" dirty="0">
                <a:solidFill>
                  <a:schemeClr val="bg1"/>
                </a:solidFill>
              </a:rPr>
              <a:t>Сколько планет в солнечной системе?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259632" y="820583"/>
            <a:ext cx="67770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solidFill>
                  <a:schemeClr val="bg1"/>
                </a:solidFill>
              </a:rPr>
              <a:t>Факты и даты /Вопрос за 200</a:t>
            </a:r>
          </a:p>
        </p:txBody>
      </p:sp>
    </p:spTree>
    <p:extLst>
      <p:ext uri="{BB962C8B-B14F-4D97-AF65-F5344CB8AC3E}">
        <p14:creationId xmlns:p14="http://schemas.microsoft.com/office/powerpoint/2010/main" val="2230370135"/>
      </p:ext>
    </p:extLst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ChangeAspect="1" noGrp="1"/>
          </p:cNvPicPr>
          <p:nvPr>
            <p:ph idx="1"/>
          </p:nvPr>
        </p:nvPicPr>
        <p:blipFill rotWithShape="1">
          <a:blip cstate="hqprint"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84305" cy="6858000"/>
          </a:xfrm>
        </p:spPr>
      </p:pic>
      <p:sp>
        <p:nvSpPr>
          <p:cNvPr id="3" name="TextBox 2"/>
          <p:cNvSpPr txBox="1"/>
          <p:nvPr/>
        </p:nvSpPr>
        <p:spPr>
          <a:xfrm>
            <a:off x="251520" y="1124743"/>
            <a:ext cx="8424936" cy="584775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dirty="0" lang="ru-RU" sz="3200">
                <a:solidFill>
                  <a:schemeClr val="bg1"/>
                </a:solidFill>
              </a:rPr>
              <a:t>8 планет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044767" y="565097"/>
            <a:ext cx="32889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dirty="0" lang="ru-RU" sz="2000">
                <a:solidFill>
                  <a:schemeClr val="bg1"/>
                </a:solidFill>
              </a:rPr>
              <a:t>Факты и даты/Вопрос за 200</a:t>
            </a:r>
          </a:p>
        </p:txBody>
      </p:sp>
      <p:pic>
        <p:nvPicPr>
          <p:cNvPr id="3074" name="Picture 2"/>
          <p:cNvPicPr>
            <a:picLocks noChangeArrowheads="1" noChangeAspect="1"/>
          </p:cNvPicPr>
          <p:nvPr/>
        </p:nvPicPr>
        <p:blipFill rotWithShape="1">
          <a:blip cstate="screen"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27"/>
          <a:stretch/>
        </p:blipFill>
        <p:spPr bwMode="auto">
          <a:xfrm>
            <a:off x="3060755" y="5804962"/>
            <a:ext cx="2706251" cy="521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3145072" y="5858872"/>
            <a:ext cx="25376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dirty="0" lang="ru-RU">
                <a:solidFill>
                  <a:schemeClr val="tx1">
                    <a:lumMod val="50000"/>
                    <a:lumOff val="50000"/>
                  </a:schemeClr>
                </a:solidFill>
                <a:hlinkClick action="ppaction://hlinksldjump" r:id="rId4"/>
              </a:rPr>
              <a:t>Вернуться к выбору тем</a:t>
            </a:r>
            <a:endParaRPr dirty="0" lang="ru-RU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2290" name="Picture 2"/>
          <p:cNvPicPr>
            <a:picLocks noChangeArrowheads="1"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81200" y="1974850"/>
            <a:ext cx="5181600" cy="2914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767219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84305" cy="6858000"/>
          </a:xfrm>
        </p:spPr>
      </p:pic>
      <p:sp>
        <p:nvSpPr>
          <p:cNvPr id="2" name="TextBox 1"/>
          <p:cNvSpPr txBox="1"/>
          <p:nvPr/>
        </p:nvSpPr>
        <p:spPr>
          <a:xfrm>
            <a:off x="1691680" y="2564904"/>
            <a:ext cx="5256584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 </a:t>
            </a:r>
            <a:endParaRPr lang="ru-RU" sz="3200" dirty="0">
              <a:solidFill>
                <a:schemeClr val="bg1"/>
              </a:solidFill>
            </a:endParaRPr>
          </a:p>
          <a:p>
            <a:pPr algn="ctr"/>
            <a:r>
              <a:rPr lang="ru-RU" sz="3200" dirty="0">
                <a:solidFill>
                  <a:schemeClr val="bg1"/>
                </a:solidFill>
              </a:rPr>
              <a:t>За какое время земля совершает 1 оборот вокруг своей оси?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259632" y="820583"/>
            <a:ext cx="67770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solidFill>
                  <a:schemeClr val="bg1"/>
                </a:solidFill>
              </a:rPr>
              <a:t>Факты и даты /Вопрос за 400</a:t>
            </a:r>
          </a:p>
        </p:txBody>
      </p:sp>
    </p:spTree>
    <p:extLst>
      <p:ext uri="{BB962C8B-B14F-4D97-AF65-F5344CB8AC3E}">
        <p14:creationId xmlns:p14="http://schemas.microsoft.com/office/powerpoint/2010/main" val="1387968251"/>
      </p:ext>
    </p:extLst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ChangeAspect="1" noGrp="1"/>
          </p:cNvPicPr>
          <p:nvPr>
            <p:ph idx="1"/>
          </p:nvPr>
        </p:nvPicPr>
        <p:blipFill rotWithShape="1">
          <a:blip cstate="hqprint"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84305" cy="6858000"/>
          </a:xfrm>
        </p:spPr>
      </p:pic>
      <p:sp>
        <p:nvSpPr>
          <p:cNvPr id="3" name="TextBox 2"/>
          <p:cNvSpPr txBox="1"/>
          <p:nvPr/>
        </p:nvSpPr>
        <p:spPr>
          <a:xfrm>
            <a:off x="251520" y="1124743"/>
            <a:ext cx="8424936" cy="584775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dirty="0" lang="ru-RU" sz="3200">
                <a:solidFill>
                  <a:schemeClr val="bg1"/>
                </a:solidFill>
              </a:rPr>
              <a:t>24 часа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060755" y="548680"/>
            <a:ext cx="32889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dirty="0" lang="ru-RU" sz="2000">
                <a:solidFill>
                  <a:schemeClr val="bg1"/>
                </a:solidFill>
              </a:rPr>
              <a:t>Факты и даты/Вопрос за 400</a:t>
            </a:r>
          </a:p>
        </p:txBody>
      </p:sp>
      <p:pic>
        <p:nvPicPr>
          <p:cNvPr id="3074" name="Picture 2"/>
          <p:cNvPicPr>
            <a:picLocks noChangeArrowheads="1" noChangeAspect="1"/>
          </p:cNvPicPr>
          <p:nvPr/>
        </p:nvPicPr>
        <p:blipFill rotWithShape="1">
          <a:blip cstate="screen"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27"/>
          <a:stretch/>
        </p:blipFill>
        <p:spPr bwMode="auto">
          <a:xfrm>
            <a:off x="3060755" y="5804962"/>
            <a:ext cx="2706251" cy="521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3145072" y="5858872"/>
            <a:ext cx="25376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dirty="0" lang="ru-RU">
                <a:solidFill>
                  <a:schemeClr val="tx1">
                    <a:lumMod val="50000"/>
                    <a:lumOff val="50000"/>
                  </a:schemeClr>
                </a:solidFill>
                <a:hlinkClick action="ppaction://hlinksldjump" r:id="rId4"/>
              </a:rPr>
              <a:t>Вернуться к выбору тем</a:t>
            </a:r>
            <a:endParaRPr dirty="0" lang="ru-RU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3314" name="Picture 2"/>
          <p:cNvPicPr>
            <a:picLocks noChangeArrowheads="1" noChangeAspect="1"/>
          </p:cNvPicPr>
          <p:nvPr/>
        </p:nvPicPr>
        <p:blipFill rotWithShape="1">
          <a:blip cstate="hqprint"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813547" y="1918105"/>
            <a:ext cx="3200666" cy="29326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828839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84305" cy="6858000"/>
          </a:xfrm>
        </p:spPr>
      </p:pic>
      <p:sp>
        <p:nvSpPr>
          <p:cNvPr id="2" name="TextBox 1"/>
          <p:cNvSpPr txBox="1"/>
          <p:nvPr/>
        </p:nvSpPr>
        <p:spPr>
          <a:xfrm>
            <a:off x="1691680" y="2564904"/>
            <a:ext cx="5256584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 </a:t>
            </a:r>
            <a:endParaRPr lang="ru-RU" sz="3200" dirty="0">
              <a:solidFill>
                <a:schemeClr val="bg1"/>
              </a:solidFill>
            </a:endParaRPr>
          </a:p>
          <a:p>
            <a:pPr algn="ctr"/>
            <a:r>
              <a:rPr lang="ru-RU" sz="3200" dirty="0">
                <a:solidFill>
                  <a:schemeClr val="bg1"/>
                </a:solidFill>
              </a:rPr>
              <a:t>Когда был первый в истории человечества полет в космос?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259632" y="820583"/>
            <a:ext cx="67770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solidFill>
                  <a:schemeClr val="bg1"/>
                </a:solidFill>
              </a:rPr>
              <a:t>Факты и даты /Вопрос за 600</a:t>
            </a:r>
          </a:p>
        </p:txBody>
      </p:sp>
    </p:spTree>
    <p:extLst>
      <p:ext uri="{BB962C8B-B14F-4D97-AF65-F5344CB8AC3E}">
        <p14:creationId xmlns:p14="http://schemas.microsoft.com/office/powerpoint/2010/main" val="3673643866"/>
      </p:ext>
    </p:extLst>
  </p:cSld>
  <p:clrMapOvr>
    <a:masterClrMapping/>
  </p:clrMapOvr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ChangeAspect="1" noGrp="1"/>
          </p:cNvPicPr>
          <p:nvPr>
            <p:ph idx="1"/>
          </p:nvPr>
        </p:nvPicPr>
        <p:blipFill rotWithShape="1">
          <a:blip cstate="hqprint"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84305" cy="6858000"/>
          </a:xfrm>
        </p:spPr>
      </p:pic>
      <p:sp>
        <p:nvSpPr>
          <p:cNvPr id="3" name="TextBox 2"/>
          <p:cNvSpPr txBox="1"/>
          <p:nvPr/>
        </p:nvSpPr>
        <p:spPr>
          <a:xfrm>
            <a:off x="251520" y="1124743"/>
            <a:ext cx="8424936" cy="584775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dirty="0" lang="ru-RU" sz="3200">
                <a:solidFill>
                  <a:schemeClr val="bg1"/>
                </a:solidFill>
              </a:rPr>
              <a:t>12 апреля 1961г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927543" y="548680"/>
            <a:ext cx="32889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dirty="0" lang="ru-RU" sz="2000">
                <a:solidFill>
                  <a:schemeClr val="bg1"/>
                </a:solidFill>
              </a:rPr>
              <a:t>Факты и даты/Вопрос за 600</a:t>
            </a:r>
          </a:p>
        </p:txBody>
      </p:sp>
      <p:pic>
        <p:nvPicPr>
          <p:cNvPr id="3074" name="Picture 2"/>
          <p:cNvPicPr>
            <a:picLocks noChangeArrowheads="1" noChangeAspect="1"/>
          </p:cNvPicPr>
          <p:nvPr/>
        </p:nvPicPr>
        <p:blipFill rotWithShape="1">
          <a:blip cstate="screen"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27"/>
          <a:stretch/>
        </p:blipFill>
        <p:spPr bwMode="auto">
          <a:xfrm>
            <a:off x="3060755" y="5804962"/>
            <a:ext cx="2706251" cy="521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3145072" y="5858872"/>
            <a:ext cx="25376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dirty="0" lang="ru-RU">
                <a:solidFill>
                  <a:schemeClr val="tx1">
                    <a:lumMod val="50000"/>
                    <a:lumOff val="50000"/>
                  </a:schemeClr>
                </a:solidFill>
                <a:hlinkClick action="ppaction://hlinksldjump" r:id="rId4"/>
              </a:rPr>
              <a:t>Вернуться к выбору тем</a:t>
            </a:r>
            <a:endParaRPr dirty="0" lang="ru-RU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4338" name="Picture 2"/>
          <p:cNvPicPr>
            <a:picLocks noChangeArrowheads="1"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0" y="1908175"/>
            <a:ext cx="4572000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90230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84305" cy="6858000"/>
          </a:xfrm>
        </p:spPr>
      </p:pic>
      <p:sp>
        <p:nvSpPr>
          <p:cNvPr id="2" name="TextBox 1"/>
          <p:cNvSpPr txBox="1"/>
          <p:nvPr/>
        </p:nvSpPr>
        <p:spPr>
          <a:xfrm>
            <a:off x="1691680" y="2564904"/>
            <a:ext cx="5256584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 </a:t>
            </a:r>
            <a:endParaRPr lang="ru-RU" sz="3200" dirty="0">
              <a:solidFill>
                <a:schemeClr val="bg1"/>
              </a:solidFill>
            </a:endParaRPr>
          </a:p>
          <a:p>
            <a:pPr algn="ctr"/>
            <a:r>
              <a:rPr lang="ru-RU" sz="3200" dirty="0">
                <a:solidFill>
                  <a:schemeClr val="bg1"/>
                </a:solidFill>
              </a:rPr>
              <a:t>Сколько минут длился первый полет Юрия Гагарина?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259632" y="820583"/>
            <a:ext cx="67770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solidFill>
                  <a:schemeClr val="bg1"/>
                </a:solidFill>
              </a:rPr>
              <a:t>Факты и даты /Вопрос за 800</a:t>
            </a:r>
          </a:p>
        </p:txBody>
      </p:sp>
    </p:spTree>
    <p:extLst>
      <p:ext uri="{BB962C8B-B14F-4D97-AF65-F5344CB8AC3E}">
        <p14:creationId xmlns:p14="http://schemas.microsoft.com/office/powerpoint/2010/main" val="1376466491"/>
      </p:ext>
    </p:extLst>
  </p:cSld>
  <p:clrMapOvr>
    <a:masterClrMapping/>
  </p:clrMapOvr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ChangeAspect="1" noGrp="1"/>
          </p:cNvPicPr>
          <p:nvPr>
            <p:ph idx="1"/>
          </p:nvPr>
        </p:nvPicPr>
        <p:blipFill rotWithShape="1">
          <a:blip cstate="hqprint"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84305" cy="6858000"/>
          </a:xfrm>
        </p:spPr>
      </p:pic>
      <p:sp>
        <p:nvSpPr>
          <p:cNvPr id="3" name="TextBox 2"/>
          <p:cNvSpPr txBox="1"/>
          <p:nvPr/>
        </p:nvSpPr>
        <p:spPr>
          <a:xfrm>
            <a:off x="251520" y="1124743"/>
            <a:ext cx="8424936" cy="584775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dirty="0" lang="ru-RU" sz="3200">
                <a:solidFill>
                  <a:schemeClr val="bg1"/>
                </a:solidFill>
              </a:rPr>
              <a:t>108 минут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927543" y="551450"/>
            <a:ext cx="32889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dirty="0" lang="ru-RU" sz="2000">
                <a:solidFill>
                  <a:schemeClr val="bg1"/>
                </a:solidFill>
              </a:rPr>
              <a:t>Факты и даты/Вопрос за 800</a:t>
            </a:r>
          </a:p>
        </p:txBody>
      </p:sp>
      <p:pic>
        <p:nvPicPr>
          <p:cNvPr id="3074" name="Picture 2"/>
          <p:cNvPicPr>
            <a:picLocks noChangeArrowheads="1" noChangeAspect="1"/>
          </p:cNvPicPr>
          <p:nvPr/>
        </p:nvPicPr>
        <p:blipFill rotWithShape="1">
          <a:blip cstate="screen"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27"/>
          <a:stretch/>
        </p:blipFill>
        <p:spPr bwMode="auto">
          <a:xfrm>
            <a:off x="3060755" y="5804962"/>
            <a:ext cx="2706251" cy="521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3145072" y="5858872"/>
            <a:ext cx="25376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dirty="0" lang="ru-RU">
                <a:solidFill>
                  <a:schemeClr val="tx1">
                    <a:lumMod val="50000"/>
                    <a:lumOff val="50000"/>
                  </a:schemeClr>
                </a:solidFill>
                <a:hlinkClick action="ppaction://hlinksldjump" r:id="rId4"/>
              </a:rPr>
              <a:t>Вернуться к выбору тем</a:t>
            </a:r>
            <a:endParaRPr dirty="0" lang="ru-RU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5362" name="Picture 2"/>
          <p:cNvPicPr>
            <a:picLocks noChangeArrowheads="1"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38412" y="2132856"/>
            <a:ext cx="4067175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371558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84305" cy="6858000"/>
          </a:xfrm>
        </p:spPr>
      </p:pic>
      <p:sp>
        <p:nvSpPr>
          <p:cNvPr id="2" name="TextBox 1"/>
          <p:cNvSpPr txBox="1"/>
          <p:nvPr/>
        </p:nvSpPr>
        <p:spPr>
          <a:xfrm>
            <a:off x="1691680" y="2564904"/>
            <a:ext cx="5256584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 </a:t>
            </a:r>
            <a:endParaRPr lang="ru-RU" sz="3200" dirty="0">
              <a:solidFill>
                <a:schemeClr val="bg1"/>
              </a:solidFill>
            </a:endParaRPr>
          </a:p>
          <a:p>
            <a:pPr algn="ctr"/>
            <a:r>
              <a:rPr lang="ru-RU" sz="3200" dirty="0">
                <a:solidFill>
                  <a:schemeClr val="bg1"/>
                </a:solidFill>
              </a:rPr>
              <a:t>Сколько времени будет гореть спичка на луне?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259632" y="820583"/>
            <a:ext cx="67770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solidFill>
                  <a:schemeClr val="bg1"/>
                </a:solidFill>
              </a:rPr>
              <a:t>Это интересно/Вопрос за 200</a:t>
            </a:r>
          </a:p>
        </p:txBody>
      </p:sp>
    </p:spTree>
    <p:extLst>
      <p:ext uri="{BB962C8B-B14F-4D97-AF65-F5344CB8AC3E}">
        <p14:creationId xmlns:p14="http://schemas.microsoft.com/office/powerpoint/2010/main" val="8524421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5009152"/>
              </p:ext>
            </p:extLst>
          </p:nvPr>
        </p:nvGraphicFramePr>
        <p:xfrm>
          <a:off x="0" y="1"/>
          <a:ext cx="9036496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36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284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1822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4718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9588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4314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371600">
                <a:tc>
                  <a:txBody>
                    <a:bodyPr/>
                    <a:lstStyle/>
                    <a:p>
                      <a:pPr algn="ctr">
                        <a:lnSpc>
                          <a:spcPct val="300000"/>
                        </a:lnSpc>
                      </a:pPr>
                      <a:r>
                        <a:rPr lang="ru-RU" sz="2000" b="1" dirty="0">
                          <a:solidFill>
                            <a:schemeClr val="bg1"/>
                          </a:solidFill>
                        </a:rPr>
                        <a:t>Космос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50000"/>
                        </a:lnSpc>
                      </a:pPr>
                      <a:r>
                        <a:rPr lang="ru-RU" sz="2800" dirty="0">
                          <a:solidFill>
                            <a:schemeClr val="bg1"/>
                          </a:solidFill>
                          <a:hlinkClick r:id="rId3" action="ppaction://hlinksldjump"/>
                        </a:rPr>
                        <a:t>200</a:t>
                      </a:r>
                      <a:endParaRPr lang="ru-RU" sz="2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50000"/>
                        </a:lnSpc>
                      </a:pPr>
                      <a:r>
                        <a:rPr lang="ru-RU" sz="2800" dirty="0">
                          <a:solidFill>
                            <a:schemeClr val="bg1"/>
                          </a:solidFill>
                          <a:hlinkClick r:id="rId4" action="ppaction://hlinksldjump"/>
                        </a:rPr>
                        <a:t>400</a:t>
                      </a:r>
                      <a:endParaRPr lang="ru-RU" sz="2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50000"/>
                        </a:lnSpc>
                      </a:pPr>
                      <a:r>
                        <a:rPr lang="ru-RU" sz="2800" dirty="0">
                          <a:solidFill>
                            <a:schemeClr val="bg1"/>
                          </a:solidFill>
                          <a:hlinkClick r:id="rId5" action="ppaction://hlinksldjump"/>
                        </a:rPr>
                        <a:t>600</a:t>
                      </a:r>
                      <a:endParaRPr lang="ru-RU" sz="2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50000"/>
                        </a:lnSpc>
                      </a:pPr>
                      <a:r>
                        <a:rPr lang="ru-RU" sz="2800" dirty="0">
                          <a:solidFill>
                            <a:schemeClr val="bg1"/>
                          </a:solidFill>
                          <a:hlinkClick r:id="rId6" action="ppaction://hlinksldjump"/>
                        </a:rPr>
                        <a:t>800</a:t>
                      </a:r>
                      <a:endParaRPr lang="ru-RU" sz="2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50000"/>
                        </a:lnSpc>
                      </a:pPr>
                      <a:endParaRPr lang="ru-RU" sz="28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716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000" b="1" dirty="0">
                          <a:solidFill>
                            <a:schemeClr val="bg1"/>
                          </a:solidFill>
                        </a:rPr>
                        <a:t>Факты и даты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50000"/>
                        </a:lnSpc>
                      </a:pPr>
                      <a:r>
                        <a:rPr lang="ru-RU" sz="2800" dirty="0">
                          <a:solidFill>
                            <a:schemeClr val="bg1"/>
                          </a:solidFill>
                          <a:hlinkClick r:id="rId7" action="ppaction://hlinksldjump"/>
                        </a:rPr>
                        <a:t>200</a:t>
                      </a:r>
                      <a:endParaRPr lang="ru-RU" sz="2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50000"/>
                        </a:lnSpc>
                      </a:pPr>
                      <a:r>
                        <a:rPr lang="ru-RU" sz="2800" dirty="0">
                          <a:solidFill>
                            <a:schemeClr val="bg1"/>
                          </a:solidFill>
                          <a:hlinkClick r:id="rId8" action="ppaction://hlinksldjump"/>
                        </a:rPr>
                        <a:t>400</a:t>
                      </a:r>
                      <a:endParaRPr lang="ru-RU" sz="2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50000"/>
                        </a:lnSpc>
                      </a:pPr>
                      <a:r>
                        <a:rPr lang="ru-RU" sz="2800" dirty="0">
                          <a:solidFill>
                            <a:schemeClr val="bg1"/>
                          </a:solidFill>
                          <a:hlinkClick r:id="rId9" action="ppaction://hlinksldjump"/>
                        </a:rPr>
                        <a:t>600</a:t>
                      </a:r>
                      <a:endParaRPr lang="ru-RU" sz="2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50000"/>
                        </a:lnSpc>
                      </a:pPr>
                      <a:r>
                        <a:rPr lang="ru-RU" sz="2800" dirty="0">
                          <a:solidFill>
                            <a:schemeClr val="bg1"/>
                          </a:solidFill>
                          <a:hlinkClick r:id="rId10" action="ppaction://hlinksldjump"/>
                        </a:rPr>
                        <a:t>800</a:t>
                      </a:r>
                      <a:endParaRPr lang="ru-RU" sz="2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50000"/>
                        </a:lnSpc>
                      </a:pPr>
                      <a:endParaRPr lang="ru-RU" sz="2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716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000" b="1" dirty="0">
                          <a:solidFill>
                            <a:schemeClr val="bg1"/>
                          </a:solidFill>
                        </a:rPr>
                        <a:t>Это интересно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50000"/>
                        </a:lnSpc>
                      </a:pPr>
                      <a:r>
                        <a:rPr lang="ru-RU" sz="2800" dirty="0">
                          <a:solidFill>
                            <a:schemeClr val="bg1"/>
                          </a:solidFill>
                          <a:hlinkClick r:id="rId11" action="ppaction://hlinksldjump"/>
                        </a:rPr>
                        <a:t>200</a:t>
                      </a:r>
                      <a:endParaRPr lang="ru-RU" sz="2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50000"/>
                        </a:lnSpc>
                      </a:pPr>
                      <a:r>
                        <a:rPr lang="ru-RU" sz="2800" dirty="0">
                          <a:solidFill>
                            <a:schemeClr val="bg1"/>
                          </a:solidFill>
                          <a:hlinkClick r:id="rId12" action="ppaction://hlinksldjump"/>
                        </a:rPr>
                        <a:t>400</a:t>
                      </a:r>
                      <a:endParaRPr lang="ru-RU" sz="2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50000"/>
                        </a:lnSpc>
                      </a:pPr>
                      <a:r>
                        <a:rPr lang="ru-RU" sz="2800" dirty="0">
                          <a:solidFill>
                            <a:schemeClr val="bg1"/>
                          </a:solidFill>
                          <a:hlinkClick r:id="rId13" action="ppaction://hlinksldjump"/>
                        </a:rPr>
                        <a:t>600</a:t>
                      </a:r>
                      <a:endParaRPr lang="ru-RU" sz="2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50000"/>
                        </a:lnSpc>
                      </a:pPr>
                      <a:r>
                        <a:rPr lang="ru-RU" sz="2800" dirty="0">
                          <a:solidFill>
                            <a:schemeClr val="bg1"/>
                          </a:solidFill>
                          <a:hlinkClick r:id="rId14" action="ppaction://hlinksldjump"/>
                        </a:rPr>
                        <a:t>800</a:t>
                      </a:r>
                      <a:endParaRPr lang="ru-RU" sz="2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50000"/>
                        </a:lnSpc>
                      </a:pPr>
                      <a:endParaRPr lang="ru-RU" sz="2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716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000" b="1" dirty="0">
                          <a:solidFill>
                            <a:schemeClr val="bg1"/>
                          </a:solidFill>
                        </a:rPr>
                        <a:t>Освоение космоса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50000"/>
                        </a:lnSpc>
                      </a:pPr>
                      <a:r>
                        <a:rPr lang="ru-RU" sz="2800" dirty="0">
                          <a:solidFill>
                            <a:schemeClr val="bg1"/>
                          </a:solidFill>
                          <a:hlinkClick r:id="rId15" action="ppaction://hlinksldjump"/>
                        </a:rPr>
                        <a:t>200</a:t>
                      </a:r>
                      <a:endParaRPr lang="ru-RU" sz="2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50000"/>
                        </a:lnSpc>
                      </a:pPr>
                      <a:r>
                        <a:rPr lang="ru-RU" sz="2800" dirty="0">
                          <a:solidFill>
                            <a:schemeClr val="bg1"/>
                          </a:solidFill>
                          <a:hlinkClick r:id="rId16" action="ppaction://hlinksldjump"/>
                        </a:rPr>
                        <a:t>400</a:t>
                      </a:r>
                      <a:endParaRPr lang="ru-RU" sz="2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50000"/>
                        </a:lnSpc>
                      </a:pPr>
                      <a:r>
                        <a:rPr lang="ru-RU" sz="2800" dirty="0">
                          <a:solidFill>
                            <a:schemeClr val="bg1"/>
                          </a:solidFill>
                          <a:hlinkClick r:id="rId17" action="ppaction://hlinksldjump"/>
                        </a:rPr>
                        <a:t>600</a:t>
                      </a:r>
                      <a:endParaRPr lang="ru-RU" sz="2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50000"/>
                        </a:lnSpc>
                      </a:pPr>
                      <a:r>
                        <a:rPr lang="ru-RU" sz="2800" dirty="0">
                          <a:solidFill>
                            <a:schemeClr val="bg1"/>
                          </a:solidFill>
                          <a:hlinkClick r:id="rId18" action="ppaction://hlinksldjump"/>
                        </a:rPr>
                        <a:t>800</a:t>
                      </a:r>
                      <a:endParaRPr lang="ru-RU" sz="2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50000"/>
                        </a:lnSpc>
                      </a:pPr>
                      <a:endParaRPr lang="ru-RU" sz="2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716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000" b="1" dirty="0">
                          <a:solidFill>
                            <a:schemeClr val="bg1"/>
                          </a:solidFill>
                        </a:rPr>
                        <a:t>Солнечная система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50000"/>
                        </a:lnSpc>
                      </a:pPr>
                      <a:r>
                        <a:rPr lang="ru-RU" sz="2800" dirty="0">
                          <a:solidFill>
                            <a:schemeClr val="bg1"/>
                          </a:solidFill>
                          <a:hlinkClick r:id="rId19" action="ppaction://hlinksldjump"/>
                        </a:rPr>
                        <a:t>200</a:t>
                      </a:r>
                      <a:endParaRPr lang="ru-RU" sz="2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50000"/>
                        </a:lnSpc>
                      </a:pPr>
                      <a:r>
                        <a:rPr lang="ru-RU" sz="2800" dirty="0">
                          <a:solidFill>
                            <a:schemeClr val="bg1"/>
                          </a:solidFill>
                          <a:hlinkClick r:id="rId20" action="ppaction://hlinksldjump"/>
                        </a:rPr>
                        <a:t>400</a:t>
                      </a:r>
                      <a:endParaRPr lang="ru-RU" sz="2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50000"/>
                        </a:lnSpc>
                      </a:pPr>
                      <a:r>
                        <a:rPr lang="ru-RU" sz="2800" dirty="0">
                          <a:solidFill>
                            <a:schemeClr val="bg1"/>
                          </a:solidFill>
                          <a:hlinkClick r:id="rId21" action="ppaction://hlinksldjump"/>
                        </a:rPr>
                        <a:t>600</a:t>
                      </a:r>
                      <a:endParaRPr lang="ru-RU" sz="2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50000"/>
                        </a:lnSpc>
                      </a:pPr>
                      <a:r>
                        <a:rPr lang="ru-RU" sz="2800" dirty="0">
                          <a:solidFill>
                            <a:schemeClr val="bg1"/>
                          </a:solidFill>
                          <a:hlinkClick r:id="rId22" action="ppaction://hlinksldjump"/>
                        </a:rPr>
                        <a:t>800</a:t>
                      </a:r>
                      <a:endParaRPr lang="ru-RU" sz="2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50000"/>
                        </a:lnSpc>
                      </a:pPr>
                      <a:endParaRPr lang="ru-RU" sz="2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82006691"/>
      </p:ext>
    </p:extLst>
  </p:cSld>
  <p:clrMapOvr>
    <a:masterClrMapping/>
  </p:clrMapOvr>
</p:sld>
</file>

<file path=ppt/slides/slide2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ChangeAspect="1" noGrp="1"/>
          </p:cNvPicPr>
          <p:nvPr>
            <p:ph idx="1"/>
          </p:nvPr>
        </p:nvPicPr>
        <p:blipFill rotWithShape="1">
          <a:blip cstate="hqprint"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84305" cy="6858000"/>
          </a:xfrm>
        </p:spPr>
      </p:pic>
      <p:sp>
        <p:nvSpPr>
          <p:cNvPr id="3" name="TextBox 2"/>
          <p:cNvSpPr txBox="1"/>
          <p:nvPr/>
        </p:nvSpPr>
        <p:spPr>
          <a:xfrm>
            <a:off x="251520" y="1124743"/>
            <a:ext cx="8424936" cy="584775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dirty="0" lang="ru-RU" sz="3200">
                <a:solidFill>
                  <a:schemeClr val="bg1"/>
                </a:solidFill>
              </a:rPr>
              <a:t>Ни сколько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927543" y="551450"/>
            <a:ext cx="338233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dirty="0" lang="ru-RU" sz="2000">
                <a:solidFill>
                  <a:schemeClr val="bg1"/>
                </a:solidFill>
              </a:rPr>
              <a:t>Это интересно/Вопрос за 200</a:t>
            </a:r>
          </a:p>
        </p:txBody>
      </p:sp>
      <p:pic>
        <p:nvPicPr>
          <p:cNvPr id="3074" name="Picture 2"/>
          <p:cNvPicPr>
            <a:picLocks noChangeArrowheads="1" noChangeAspect="1"/>
          </p:cNvPicPr>
          <p:nvPr/>
        </p:nvPicPr>
        <p:blipFill rotWithShape="1">
          <a:blip cstate="screen"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27"/>
          <a:stretch/>
        </p:blipFill>
        <p:spPr bwMode="auto">
          <a:xfrm>
            <a:off x="3060755" y="5804962"/>
            <a:ext cx="2706251" cy="521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3145072" y="5858872"/>
            <a:ext cx="25376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dirty="0" lang="ru-RU">
                <a:solidFill>
                  <a:schemeClr val="tx1">
                    <a:lumMod val="50000"/>
                    <a:lumOff val="50000"/>
                  </a:schemeClr>
                </a:solidFill>
                <a:hlinkClick action="ppaction://hlinksldjump" r:id="rId4"/>
              </a:rPr>
              <a:t>Вернуться к выбору тем</a:t>
            </a:r>
            <a:endParaRPr dirty="0" lang="ru-RU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6386" name="Picture 2"/>
          <p:cNvPicPr>
            <a:picLocks noChangeArrowheads="1" noChangeAspect="1"/>
          </p:cNvPicPr>
          <p:nvPr/>
        </p:nvPicPr>
        <p:blipFill rotWithShape="1">
          <a:blip cstate="hqprint"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12546" y="2276872"/>
            <a:ext cx="4067175" cy="2431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745365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84305" cy="6858000"/>
          </a:xfrm>
        </p:spPr>
      </p:pic>
      <p:sp>
        <p:nvSpPr>
          <p:cNvPr id="2" name="TextBox 1"/>
          <p:cNvSpPr txBox="1"/>
          <p:nvPr/>
        </p:nvSpPr>
        <p:spPr>
          <a:xfrm>
            <a:off x="1691680" y="2564904"/>
            <a:ext cx="5256584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 </a:t>
            </a:r>
            <a:endParaRPr lang="ru-RU" sz="3200" dirty="0">
              <a:solidFill>
                <a:schemeClr val="bg1"/>
              </a:solidFill>
            </a:endParaRPr>
          </a:p>
          <a:p>
            <a:pPr algn="ctr"/>
            <a:r>
              <a:rPr lang="ru-RU" sz="3200" dirty="0">
                <a:solidFill>
                  <a:schemeClr val="bg1"/>
                </a:solidFill>
              </a:rPr>
              <a:t>Кто первый из животных вернулся из космоса?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259632" y="820583"/>
            <a:ext cx="67770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solidFill>
                  <a:schemeClr val="bg1"/>
                </a:solidFill>
              </a:rPr>
              <a:t>Это интересно/Вопрос за 400</a:t>
            </a:r>
          </a:p>
        </p:txBody>
      </p:sp>
    </p:spTree>
    <p:extLst>
      <p:ext uri="{BB962C8B-B14F-4D97-AF65-F5344CB8AC3E}">
        <p14:creationId xmlns:p14="http://schemas.microsoft.com/office/powerpoint/2010/main" val="137464890"/>
      </p:ext>
    </p:extLst>
  </p:cSld>
  <p:clrMapOvr>
    <a:masterClrMapping/>
  </p:clrMapOvr>
</p:sld>
</file>

<file path=ppt/slides/slide2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ChangeAspect="1" noGrp="1"/>
          </p:cNvPicPr>
          <p:nvPr>
            <p:ph idx="1"/>
          </p:nvPr>
        </p:nvPicPr>
        <p:blipFill rotWithShape="1">
          <a:blip cstate="hqprint"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84305" cy="6858000"/>
          </a:xfrm>
        </p:spPr>
      </p:pic>
      <p:sp>
        <p:nvSpPr>
          <p:cNvPr id="3" name="TextBox 2"/>
          <p:cNvSpPr txBox="1"/>
          <p:nvPr/>
        </p:nvSpPr>
        <p:spPr>
          <a:xfrm>
            <a:off x="251520" y="1124743"/>
            <a:ext cx="8424936" cy="584775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dirty="0" lang="ru-RU" sz="3200">
                <a:solidFill>
                  <a:schemeClr val="bg1"/>
                </a:solidFill>
              </a:rPr>
              <a:t>Собаки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927543" y="551450"/>
            <a:ext cx="338233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dirty="0" lang="ru-RU" sz="2000">
                <a:solidFill>
                  <a:schemeClr val="bg1"/>
                </a:solidFill>
              </a:rPr>
              <a:t>Это интересно/Вопрос за 400</a:t>
            </a:r>
          </a:p>
        </p:txBody>
      </p:sp>
      <p:pic>
        <p:nvPicPr>
          <p:cNvPr id="3074" name="Picture 2"/>
          <p:cNvPicPr>
            <a:picLocks noChangeArrowheads="1" noChangeAspect="1"/>
          </p:cNvPicPr>
          <p:nvPr/>
        </p:nvPicPr>
        <p:blipFill rotWithShape="1">
          <a:blip cstate="screen"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27"/>
          <a:stretch/>
        </p:blipFill>
        <p:spPr bwMode="auto">
          <a:xfrm>
            <a:off x="3060755" y="5804962"/>
            <a:ext cx="2706251" cy="521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3145072" y="5858872"/>
            <a:ext cx="25376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dirty="0" lang="ru-RU">
                <a:solidFill>
                  <a:schemeClr val="tx1">
                    <a:lumMod val="50000"/>
                    <a:lumOff val="50000"/>
                  </a:schemeClr>
                </a:solidFill>
                <a:hlinkClick action="ppaction://hlinksldjump" r:id="rId4"/>
              </a:rPr>
              <a:t>Вернуться к выбору тем</a:t>
            </a:r>
            <a:endParaRPr dirty="0" lang="ru-RU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7411" name="Picture 3"/>
          <p:cNvPicPr>
            <a:picLocks noChangeArrowheads="1" noChangeAspect="1"/>
          </p:cNvPicPr>
          <p:nvPr/>
        </p:nvPicPr>
        <p:blipFill rotWithShape="1">
          <a:blip cstate="hqprint"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903985" y="2492896"/>
            <a:ext cx="3019790" cy="27317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6817358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84305" cy="6858000"/>
          </a:xfrm>
        </p:spPr>
      </p:pic>
      <p:sp>
        <p:nvSpPr>
          <p:cNvPr id="2" name="TextBox 1"/>
          <p:cNvSpPr txBox="1"/>
          <p:nvPr/>
        </p:nvSpPr>
        <p:spPr>
          <a:xfrm>
            <a:off x="1691680" y="2564904"/>
            <a:ext cx="5256584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 </a:t>
            </a:r>
            <a:endParaRPr lang="ru-RU" sz="3200" dirty="0">
              <a:solidFill>
                <a:schemeClr val="bg1"/>
              </a:solidFill>
            </a:endParaRPr>
          </a:p>
          <a:p>
            <a:pPr algn="ctr"/>
            <a:r>
              <a:rPr lang="ru-RU" sz="3200" dirty="0">
                <a:solidFill>
                  <a:schemeClr val="bg1"/>
                </a:solidFill>
              </a:rPr>
              <a:t>Можно ли на луне ориентироваться с помощью космоса?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259632" y="820583"/>
            <a:ext cx="67770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solidFill>
                  <a:schemeClr val="bg1"/>
                </a:solidFill>
              </a:rPr>
              <a:t>Это интересно/Вопрос за 600</a:t>
            </a:r>
          </a:p>
        </p:txBody>
      </p:sp>
    </p:spTree>
    <p:extLst>
      <p:ext uri="{BB962C8B-B14F-4D97-AF65-F5344CB8AC3E}">
        <p14:creationId xmlns:p14="http://schemas.microsoft.com/office/powerpoint/2010/main" val="157896988"/>
      </p:ext>
    </p:extLst>
  </p:cSld>
  <p:clrMapOvr>
    <a:masterClrMapping/>
  </p:clrMapOvr>
</p:sld>
</file>

<file path=ppt/slides/slide2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ChangeAspect="1" noGrp="1"/>
          </p:cNvPicPr>
          <p:nvPr>
            <p:ph idx="1"/>
          </p:nvPr>
        </p:nvPicPr>
        <p:blipFill rotWithShape="1">
          <a:blip cstate="hqprint"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84305" cy="6858000"/>
          </a:xfrm>
        </p:spPr>
      </p:pic>
      <p:sp>
        <p:nvSpPr>
          <p:cNvPr id="3" name="TextBox 2"/>
          <p:cNvSpPr txBox="1"/>
          <p:nvPr/>
        </p:nvSpPr>
        <p:spPr>
          <a:xfrm>
            <a:off x="251520" y="1124743"/>
            <a:ext cx="8424936" cy="584775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dirty="0" lang="ru-RU" sz="3200">
                <a:solidFill>
                  <a:schemeClr val="bg1"/>
                </a:solidFill>
              </a:rPr>
              <a:t>Нет, у луны нет магнитного поля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927543" y="551450"/>
            <a:ext cx="338233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dirty="0" lang="ru-RU" sz="2000">
                <a:solidFill>
                  <a:schemeClr val="bg1"/>
                </a:solidFill>
              </a:rPr>
              <a:t>Это интересно/Вопрос за 600</a:t>
            </a:r>
          </a:p>
        </p:txBody>
      </p:sp>
      <p:pic>
        <p:nvPicPr>
          <p:cNvPr id="3074" name="Picture 2"/>
          <p:cNvPicPr>
            <a:picLocks noChangeArrowheads="1" noChangeAspect="1"/>
          </p:cNvPicPr>
          <p:nvPr/>
        </p:nvPicPr>
        <p:blipFill rotWithShape="1">
          <a:blip cstate="screen"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27"/>
          <a:stretch/>
        </p:blipFill>
        <p:spPr bwMode="auto">
          <a:xfrm>
            <a:off x="3060755" y="5804962"/>
            <a:ext cx="2706251" cy="521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3145072" y="5858872"/>
            <a:ext cx="25376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dirty="0" lang="ru-RU">
                <a:solidFill>
                  <a:schemeClr val="tx1">
                    <a:lumMod val="50000"/>
                    <a:lumOff val="50000"/>
                  </a:schemeClr>
                </a:solidFill>
                <a:hlinkClick action="ppaction://hlinksldjump" r:id="rId4"/>
              </a:rPr>
              <a:t>Вернуться к выбору тем</a:t>
            </a:r>
            <a:endParaRPr dirty="0" lang="ru-RU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8434" name="Picture 2"/>
          <p:cNvPicPr>
            <a:picLocks noChangeArrowheads="1"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30400" y="2204864"/>
            <a:ext cx="4067175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7095306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84305" cy="6858000"/>
          </a:xfrm>
        </p:spPr>
      </p:pic>
      <p:sp>
        <p:nvSpPr>
          <p:cNvPr id="2" name="TextBox 1"/>
          <p:cNvSpPr txBox="1"/>
          <p:nvPr/>
        </p:nvSpPr>
        <p:spPr>
          <a:xfrm>
            <a:off x="1691680" y="2564904"/>
            <a:ext cx="5256584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 </a:t>
            </a:r>
            <a:endParaRPr lang="ru-RU" sz="3200" dirty="0">
              <a:solidFill>
                <a:schemeClr val="bg1"/>
              </a:solidFill>
            </a:endParaRPr>
          </a:p>
          <a:p>
            <a:pPr algn="ctr"/>
            <a:r>
              <a:rPr lang="ru-RU" sz="3200" dirty="0">
                <a:solidFill>
                  <a:schemeClr val="bg1"/>
                </a:solidFill>
              </a:rPr>
              <a:t>На какой планете обнаружили русла высохших рек?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259632" y="820583"/>
            <a:ext cx="67770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solidFill>
                  <a:schemeClr val="bg1"/>
                </a:solidFill>
              </a:rPr>
              <a:t>Это интересно/Вопрос за 800</a:t>
            </a:r>
          </a:p>
        </p:txBody>
      </p:sp>
    </p:spTree>
    <p:extLst>
      <p:ext uri="{BB962C8B-B14F-4D97-AF65-F5344CB8AC3E}">
        <p14:creationId xmlns:p14="http://schemas.microsoft.com/office/powerpoint/2010/main" val="1051827623"/>
      </p:ext>
    </p:extLst>
  </p:cSld>
  <p:clrMapOvr>
    <a:masterClrMapping/>
  </p:clrMapOvr>
</p:sld>
</file>

<file path=ppt/slides/slide2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ChangeAspect="1" noGrp="1"/>
          </p:cNvPicPr>
          <p:nvPr>
            <p:ph idx="1"/>
          </p:nvPr>
        </p:nvPicPr>
        <p:blipFill rotWithShape="1">
          <a:blip cstate="hqprint"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84305" cy="6858000"/>
          </a:xfrm>
        </p:spPr>
      </p:pic>
      <p:sp>
        <p:nvSpPr>
          <p:cNvPr id="3" name="TextBox 2"/>
          <p:cNvSpPr txBox="1"/>
          <p:nvPr/>
        </p:nvSpPr>
        <p:spPr>
          <a:xfrm>
            <a:off x="251520" y="1124743"/>
            <a:ext cx="8424936" cy="584775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dirty="0" lang="ru-RU" sz="3200">
                <a:solidFill>
                  <a:schemeClr val="bg1"/>
                </a:solidFill>
              </a:rPr>
              <a:t>На Марсе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927543" y="551450"/>
            <a:ext cx="338233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dirty="0" lang="ru-RU" sz="2000">
                <a:solidFill>
                  <a:schemeClr val="bg1"/>
                </a:solidFill>
              </a:rPr>
              <a:t>Это интересно/Вопрос за 800</a:t>
            </a:r>
          </a:p>
        </p:txBody>
      </p:sp>
      <p:pic>
        <p:nvPicPr>
          <p:cNvPr id="3074" name="Picture 2"/>
          <p:cNvPicPr>
            <a:picLocks noChangeArrowheads="1" noChangeAspect="1"/>
          </p:cNvPicPr>
          <p:nvPr/>
        </p:nvPicPr>
        <p:blipFill rotWithShape="1">
          <a:blip cstate="screen"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27"/>
          <a:stretch/>
        </p:blipFill>
        <p:spPr bwMode="auto">
          <a:xfrm>
            <a:off x="3060755" y="5804962"/>
            <a:ext cx="2706251" cy="521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3145072" y="5858872"/>
            <a:ext cx="25376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dirty="0" lang="ru-RU">
                <a:solidFill>
                  <a:schemeClr val="tx1">
                    <a:lumMod val="50000"/>
                    <a:lumOff val="50000"/>
                  </a:schemeClr>
                </a:solidFill>
                <a:hlinkClick action="ppaction://hlinksldjump" r:id="rId4"/>
              </a:rPr>
              <a:t>Вернуться к выбору тем</a:t>
            </a:r>
            <a:endParaRPr dirty="0" lang="ru-RU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9458" name="Picture 2"/>
          <p:cNvPicPr>
            <a:picLocks noChangeArrowheads="1"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5" y="2523024"/>
            <a:ext cx="3240360" cy="25858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59" name="Picture 3"/>
          <p:cNvPicPr>
            <a:picLocks noChangeArrowheads="1" noChangeAspect="1"/>
          </p:cNvPicPr>
          <p:nvPr/>
        </p:nvPicPr>
        <p:blipFill rotWithShape="1">
          <a:blip cstate="hqprint"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16016" y="2308770"/>
            <a:ext cx="2900149" cy="28000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0104711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84305" cy="6858000"/>
          </a:xfrm>
        </p:spPr>
      </p:pic>
      <p:sp>
        <p:nvSpPr>
          <p:cNvPr id="2" name="TextBox 1"/>
          <p:cNvSpPr txBox="1"/>
          <p:nvPr/>
        </p:nvSpPr>
        <p:spPr>
          <a:xfrm>
            <a:off x="1691680" y="2564904"/>
            <a:ext cx="525658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 </a:t>
            </a:r>
            <a:endParaRPr lang="ru-RU" sz="3200" dirty="0">
              <a:solidFill>
                <a:schemeClr val="bg1"/>
              </a:solidFill>
            </a:endParaRPr>
          </a:p>
          <a:p>
            <a:pPr algn="ctr"/>
            <a:r>
              <a:rPr lang="ru-RU" sz="3200">
                <a:solidFill>
                  <a:schemeClr val="bg1"/>
                </a:solidFill>
              </a:rPr>
              <a:t>Первый человек в космосе?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3548" y="820583"/>
            <a:ext cx="76328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solidFill>
                  <a:schemeClr val="bg1"/>
                </a:solidFill>
              </a:rPr>
              <a:t>Освоение космоса/Вопрос за 200</a:t>
            </a:r>
          </a:p>
        </p:txBody>
      </p:sp>
    </p:spTree>
    <p:extLst>
      <p:ext uri="{BB962C8B-B14F-4D97-AF65-F5344CB8AC3E}">
        <p14:creationId xmlns:p14="http://schemas.microsoft.com/office/powerpoint/2010/main" val="1018711918"/>
      </p:ext>
    </p:extLst>
  </p:cSld>
  <p:clrMapOvr>
    <a:masterClrMapping/>
  </p:clrMapOvr>
</p:sld>
</file>

<file path=ppt/slides/slide2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ChangeAspect="1" noGrp="1"/>
          </p:cNvPicPr>
          <p:nvPr>
            <p:ph idx="1"/>
          </p:nvPr>
        </p:nvPicPr>
        <p:blipFill rotWithShape="1">
          <a:blip cstate="hqprint"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84305" cy="6858000"/>
          </a:xfrm>
        </p:spPr>
      </p:pic>
      <p:sp>
        <p:nvSpPr>
          <p:cNvPr id="3" name="TextBox 2"/>
          <p:cNvSpPr txBox="1"/>
          <p:nvPr/>
        </p:nvSpPr>
        <p:spPr>
          <a:xfrm>
            <a:off x="251520" y="1124743"/>
            <a:ext cx="8424936" cy="584775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dirty="0" lang="ru-RU" sz="3200">
                <a:solidFill>
                  <a:schemeClr val="bg1"/>
                </a:solidFill>
              </a:rPr>
              <a:t>Юрий Алексеевич Гагарин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927543" y="551450"/>
            <a:ext cx="38326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dirty="0" lang="ru-RU" sz="2000">
                <a:solidFill>
                  <a:schemeClr val="bg1"/>
                </a:solidFill>
              </a:rPr>
              <a:t>Освоение космоса/Вопрос за 200</a:t>
            </a:r>
          </a:p>
        </p:txBody>
      </p:sp>
      <p:pic>
        <p:nvPicPr>
          <p:cNvPr id="3074" name="Picture 2"/>
          <p:cNvPicPr>
            <a:picLocks noChangeArrowheads="1" noChangeAspect="1"/>
          </p:cNvPicPr>
          <p:nvPr/>
        </p:nvPicPr>
        <p:blipFill rotWithShape="1">
          <a:blip cstate="screen"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27"/>
          <a:stretch/>
        </p:blipFill>
        <p:spPr bwMode="auto">
          <a:xfrm>
            <a:off x="3060755" y="5804962"/>
            <a:ext cx="2706251" cy="521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3145072" y="5858872"/>
            <a:ext cx="25376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dirty="0" lang="ru-RU">
                <a:solidFill>
                  <a:schemeClr val="tx1">
                    <a:lumMod val="50000"/>
                    <a:lumOff val="50000"/>
                  </a:schemeClr>
                </a:solidFill>
                <a:hlinkClick action="ppaction://hlinksldjump" r:id="rId4"/>
              </a:rPr>
              <a:t>Вернуться к выбору тем</a:t>
            </a:r>
            <a:endParaRPr dirty="0" lang="ru-RU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rrowheads="1"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0" y="1908175"/>
            <a:ext cx="3048000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4200191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84305" cy="6858000"/>
          </a:xfrm>
        </p:spPr>
      </p:pic>
      <p:sp>
        <p:nvSpPr>
          <p:cNvPr id="2" name="TextBox 1"/>
          <p:cNvSpPr txBox="1"/>
          <p:nvPr/>
        </p:nvSpPr>
        <p:spPr>
          <a:xfrm>
            <a:off x="1691680" y="2564904"/>
            <a:ext cx="5256584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 </a:t>
            </a:r>
            <a:endParaRPr lang="ru-RU" sz="3200" dirty="0">
              <a:solidFill>
                <a:schemeClr val="bg1"/>
              </a:solidFill>
            </a:endParaRPr>
          </a:p>
          <a:p>
            <a:pPr algn="ctr"/>
            <a:r>
              <a:rPr lang="ru-RU" sz="3200" dirty="0">
                <a:solidFill>
                  <a:schemeClr val="bg1"/>
                </a:solidFill>
              </a:rPr>
              <a:t>Основоположник космонавтики?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03548" y="820583"/>
            <a:ext cx="76328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solidFill>
                  <a:schemeClr val="bg1"/>
                </a:solidFill>
              </a:rPr>
              <a:t>Освоение космоса/Вопрос за 400</a:t>
            </a:r>
          </a:p>
        </p:txBody>
      </p:sp>
    </p:spTree>
    <p:extLst>
      <p:ext uri="{BB962C8B-B14F-4D97-AF65-F5344CB8AC3E}">
        <p14:creationId xmlns:p14="http://schemas.microsoft.com/office/powerpoint/2010/main" val="17260857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84305" cy="6858000"/>
          </a:xfrm>
        </p:spPr>
      </p:pic>
      <p:sp>
        <p:nvSpPr>
          <p:cNvPr id="2" name="TextBox 1"/>
          <p:cNvSpPr txBox="1"/>
          <p:nvPr/>
        </p:nvSpPr>
        <p:spPr>
          <a:xfrm>
            <a:off x="1691680" y="2564904"/>
            <a:ext cx="5256584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 </a:t>
            </a:r>
            <a:endParaRPr lang="ru-RU" sz="3200" dirty="0">
              <a:solidFill>
                <a:schemeClr val="bg1"/>
              </a:solidFill>
            </a:endParaRPr>
          </a:p>
          <a:p>
            <a:pPr algn="ctr"/>
            <a:r>
              <a:rPr lang="ru-RU" sz="3200" dirty="0">
                <a:solidFill>
                  <a:schemeClr val="bg1"/>
                </a:solidFill>
              </a:rPr>
              <a:t>Через какой прибор можно наблюдать за астероидами?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55373" y="820583"/>
            <a:ext cx="59046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solidFill>
                  <a:schemeClr val="bg1"/>
                </a:solidFill>
              </a:rPr>
              <a:t>Космос /Вопрос за 200</a:t>
            </a:r>
          </a:p>
        </p:txBody>
      </p:sp>
    </p:spTree>
    <p:extLst>
      <p:ext uri="{BB962C8B-B14F-4D97-AF65-F5344CB8AC3E}">
        <p14:creationId xmlns:p14="http://schemas.microsoft.com/office/powerpoint/2010/main" val="3798128045"/>
      </p:ext>
    </p:extLst>
  </p:cSld>
  <p:clrMapOvr>
    <a:masterClrMapping/>
  </p:clrMapOvr>
</p:sld>
</file>

<file path=ppt/slides/slide3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ChangeAspect="1" noGrp="1"/>
          </p:cNvPicPr>
          <p:nvPr>
            <p:ph idx="1"/>
          </p:nvPr>
        </p:nvPicPr>
        <p:blipFill rotWithShape="1">
          <a:blip cstate="hqprint"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84305" cy="6858000"/>
          </a:xfrm>
        </p:spPr>
      </p:pic>
      <p:sp>
        <p:nvSpPr>
          <p:cNvPr id="3" name="TextBox 2"/>
          <p:cNvSpPr txBox="1"/>
          <p:nvPr/>
        </p:nvSpPr>
        <p:spPr>
          <a:xfrm>
            <a:off x="251520" y="1124743"/>
            <a:ext cx="8424936" cy="584775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dirty="0" lang="ru-RU" sz="3200">
                <a:solidFill>
                  <a:schemeClr val="bg1"/>
                </a:solidFill>
              </a:rPr>
              <a:t>Константин Эдуардович Циолковский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927543" y="551450"/>
            <a:ext cx="38326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dirty="0" lang="ru-RU" sz="2000">
                <a:solidFill>
                  <a:schemeClr val="bg1"/>
                </a:solidFill>
              </a:rPr>
              <a:t>Освоение космоса/Вопрос за 400</a:t>
            </a:r>
          </a:p>
        </p:txBody>
      </p:sp>
      <p:pic>
        <p:nvPicPr>
          <p:cNvPr id="3074" name="Picture 2"/>
          <p:cNvPicPr>
            <a:picLocks noChangeArrowheads="1" noChangeAspect="1"/>
          </p:cNvPicPr>
          <p:nvPr/>
        </p:nvPicPr>
        <p:blipFill rotWithShape="1">
          <a:blip cstate="screen"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27"/>
          <a:stretch/>
        </p:blipFill>
        <p:spPr bwMode="auto">
          <a:xfrm>
            <a:off x="3060755" y="5804962"/>
            <a:ext cx="2706251" cy="521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3145072" y="5858872"/>
            <a:ext cx="25376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dirty="0" lang="ru-RU">
                <a:solidFill>
                  <a:schemeClr val="tx1">
                    <a:lumMod val="50000"/>
                    <a:lumOff val="50000"/>
                  </a:schemeClr>
                </a:solidFill>
                <a:hlinkClick action="ppaction://hlinksldjump" r:id="rId4"/>
              </a:rPr>
              <a:t>Вернуться к выбору тем</a:t>
            </a:r>
            <a:endParaRPr dirty="0" lang="ru-RU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rrowheads="1"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0" y="1908175"/>
            <a:ext cx="3048000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159847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84305" cy="6858000"/>
          </a:xfrm>
        </p:spPr>
      </p:pic>
      <p:sp>
        <p:nvSpPr>
          <p:cNvPr id="2" name="TextBox 1"/>
          <p:cNvSpPr txBox="1"/>
          <p:nvPr/>
        </p:nvSpPr>
        <p:spPr>
          <a:xfrm>
            <a:off x="1691680" y="2564904"/>
            <a:ext cx="5256584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 </a:t>
            </a:r>
            <a:endParaRPr lang="ru-RU" sz="3200" dirty="0">
              <a:solidFill>
                <a:schemeClr val="bg1"/>
              </a:solidFill>
            </a:endParaRPr>
          </a:p>
          <a:p>
            <a:pPr algn="ctr"/>
            <a:r>
              <a:rPr lang="ru-RU" sz="3200" dirty="0">
                <a:solidFill>
                  <a:schemeClr val="bg1"/>
                </a:solidFill>
              </a:rPr>
              <a:t>Кто из землян побывал на луне?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03548" y="820583"/>
            <a:ext cx="76328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solidFill>
                  <a:schemeClr val="bg1"/>
                </a:solidFill>
              </a:rPr>
              <a:t>Освоение космоса/Вопрос за 600</a:t>
            </a:r>
          </a:p>
        </p:txBody>
      </p:sp>
    </p:spTree>
    <p:extLst>
      <p:ext uri="{BB962C8B-B14F-4D97-AF65-F5344CB8AC3E}">
        <p14:creationId xmlns:p14="http://schemas.microsoft.com/office/powerpoint/2010/main" val="1617314735"/>
      </p:ext>
    </p:extLst>
  </p:cSld>
  <p:clrMapOvr>
    <a:masterClrMapping/>
  </p:clrMapOvr>
</p:sld>
</file>

<file path=ppt/slides/slide3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ChangeAspect="1" noGrp="1"/>
          </p:cNvPicPr>
          <p:nvPr>
            <p:ph idx="1"/>
          </p:nvPr>
        </p:nvPicPr>
        <p:blipFill rotWithShape="1">
          <a:blip cstate="hqprint"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84305" cy="6858000"/>
          </a:xfrm>
        </p:spPr>
      </p:pic>
      <p:sp>
        <p:nvSpPr>
          <p:cNvPr id="3" name="TextBox 2"/>
          <p:cNvSpPr txBox="1"/>
          <p:nvPr/>
        </p:nvSpPr>
        <p:spPr>
          <a:xfrm>
            <a:off x="251520" y="1124743"/>
            <a:ext cx="8424936" cy="584775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dirty="0" lang="ru-RU" sz="3200">
                <a:solidFill>
                  <a:schemeClr val="bg1"/>
                </a:solidFill>
              </a:rPr>
              <a:t>Американцы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927543" y="551450"/>
            <a:ext cx="38326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dirty="0" lang="ru-RU" sz="2000">
                <a:solidFill>
                  <a:schemeClr val="bg1"/>
                </a:solidFill>
              </a:rPr>
              <a:t>Освоение космоса/Вопрос за 600</a:t>
            </a:r>
          </a:p>
        </p:txBody>
      </p:sp>
      <p:pic>
        <p:nvPicPr>
          <p:cNvPr id="3074" name="Picture 2"/>
          <p:cNvPicPr>
            <a:picLocks noChangeArrowheads="1" noChangeAspect="1"/>
          </p:cNvPicPr>
          <p:nvPr/>
        </p:nvPicPr>
        <p:blipFill rotWithShape="1">
          <a:blip cstate="screen"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27"/>
          <a:stretch/>
        </p:blipFill>
        <p:spPr bwMode="auto">
          <a:xfrm>
            <a:off x="3060755" y="5804962"/>
            <a:ext cx="2706251" cy="521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3145072" y="5858872"/>
            <a:ext cx="25376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dirty="0" lang="ru-RU">
                <a:solidFill>
                  <a:schemeClr val="tx1">
                    <a:lumMod val="50000"/>
                    <a:lumOff val="50000"/>
                  </a:schemeClr>
                </a:solidFill>
                <a:hlinkClick action="ppaction://hlinksldjump" r:id="rId4"/>
              </a:rPr>
              <a:t>Вернуться к выбору тем</a:t>
            </a:r>
            <a:endParaRPr dirty="0" lang="ru-RU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2" name="Picture 2"/>
          <p:cNvPicPr>
            <a:picLocks noChangeArrowheads="1"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1325" y="1908175"/>
            <a:ext cx="3181350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4244605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84305" cy="6858000"/>
          </a:xfrm>
        </p:spPr>
      </p:pic>
      <p:sp>
        <p:nvSpPr>
          <p:cNvPr id="2" name="TextBox 1"/>
          <p:cNvSpPr txBox="1"/>
          <p:nvPr/>
        </p:nvSpPr>
        <p:spPr>
          <a:xfrm>
            <a:off x="1691680" y="2564904"/>
            <a:ext cx="525658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 </a:t>
            </a:r>
            <a:endParaRPr lang="ru-RU" sz="3200" dirty="0">
              <a:solidFill>
                <a:schemeClr val="bg1"/>
              </a:solidFill>
            </a:endParaRPr>
          </a:p>
          <a:p>
            <a:pPr algn="ctr"/>
            <a:r>
              <a:rPr lang="ru-RU" sz="3200" dirty="0">
                <a:solidFill>
                  <a:schemeClr val="bg1"/>
                </a:solidFill>
              </a:rPr>
              <a:t>Первая женщина в космосе?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03548" y="820583"/>
            <a:ext cx="76328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solidFill>
                  <a:schemeClr val="bg1"/>
                </a:solidFill>
              </a:rPr>
              <a:t>Освоение космоса/Вопрос за 800</a:t>
            </a:r>
          </a:p>
        </p:txBody>
      </p:sp>
    </p:spTree>
    <p:extLst>
      <p:ext uri="{BB962C8B-B14F-4D97-AF65-F5344CB8AC3E}">
        <p14:creationId xmlns:p14="http://schemas.microsoft.com/office/powerpoint/2010/main" val="1748114618"/>
      </p:ext>
    </p:extLst>
  </p:cSld>
  <p:clrMapOvr>
    <a:masterClrMapping/>
  </p:clrMapOvr>
</p:sld>
</file>

<file path=ppt/slides/slide3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ChangeAspect="1" noGrp="1"/>
          </p:cNvPicPr>
          <p:nvPr>
            <p:ph idx="1"/>
          </p:nvPr>
        </p:nvPicPr>
        <p:blipFill rotWithShape="1">
          <a:blip cstate="hqprint"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84305" cy="6858000"/>
          </a:xfrm>
        </p:spPr>
      </p:pic>
      <p:sp>
        <p:nvSpPr>
          <p:cNvPr id="6" name="Прямоугольник 5"/>
          <p:cNvSpPr/>
          <p:nvPr/>
        </p:nvSpPr>
        <p:spPr>
          <a:xfrm>
            <a:off x="2927543" y="551450"/>
            <a:ext cx="38326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dirty="0" lang="ru-RU" sz="2000">
                <a:solidFill>
                  <a:schemeClr val="bg1"/>
                </a:solidFill>
              </a:rPr>
              <a:t>Освоение космоса/Вопрос за 200</a:t>
            </a:r>
          </a:p>
        </p:txBody>
      </p:sp>
      <p:pic>
        <p:nvPicPr>
          <p:cNvPr id="3074" name="Picture 2"/>
          <p:cNvPicPr>
            <a:picLocks noChangeArrowheads="1" noChangeAspect="1"/>
          </p:cNvPicPr>
          <p:nvPr/>
        </p:nvPicPr>
        <p:blipFill rotWithShape="1">
          <a:blip cstate="screen"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27"/>
          <a:stretch/>
        </p:blipFill>
        <p:spPr bwMode="auto">
          <a:xfrm>
            <a:off x="3060755" y="5804962"/>
            <a:ext cx="2706251" cy="521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3145072" y="5858872"/>
            <a:ext cx="25376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dirty="0" lang="ru-RU">
                <a:solidFill>
                  <a:schemeClr val="tx1">
                    <a:lumMod val="50000"/>
                    <a:lumOff val="50000"/>
                  </a:schemeClr>
                </a:solidFill>
                <a:hlinkClick action="ppaction://hlinksldjump" r:id="rId4"/>
              </a:rPr>
              <a:t>Вернуться к выбору тем</a:t>
            </a:r>
            <a:endParaRPr dirty="0" lang="ru-RU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4098" name="Picture 2"/>
          <p:cNvPicPr>
            <a:picLocks noChangeArrowheads="1"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61298" y="1268760"/>
            <a:ext cx="5765142" cy="432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9074812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84305" cy="6858000"/>
          </a:xfrm>
        </p:spPr>
      </p:pic>
      <p:sp>
        <p:nvSpPr>
          <p:cNvPr id="2" name="TextBox 1"/>
          <p:cNvSpPr txBox="1"/>
          <p:nvPr/>
        </p:nvSpPr>
        <p:spPr>
          <a:xfrm>
            <a:off x="1691680" y="2564904"/>
            <a:ext cx="525658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 </a:t>
            </a:r>
            <a:endParaRPr lang="ru-RU" sz="3200" dirty="0">
              <a:solidFill>
                <a:schemeClr val="bg1"/>
              </a:solidFill>
            </a:endParaRPr>
          </a:p>
          <a:p>
            <a:pPr algn="ctr"/>
            <a:r>
              <a:rPr lang="ru-RU" sz="3200" dirty="0">
                <a:solidFill>
                  <a:schemeClr val="bg1"/>
                </a:solidFill>
              </a:rPr>
              <a:t>Что такое солнце?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03548" y="820583"/>
            <a:ext cx="76328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solidFill>
                  <a:schemeClr val="bg1"/>
                </a:solidFill>
              </a:rPr>
              <a:t>Солнечная система/Вопрос за 200</a:t>
            </a:r>
          </a:p>
        </p:txBody>
      </p:sp>
    </p:spTree>
    <p:extLst>
      <p:ext uri="{BB962C8B-B14F-4D97-AF65-F5344CB8AC3E}">
        <p14:creationId xmlns:p14="http://schemas.microsoft.com/office/powerpoint/2010/main" val="1447755056"/>
      </p:ext>
    </p:extLst>
  </p:cSld>
  <p:clrMapOvr>
    <a:masterClrMapping/>
  </p:clrMapOvr>
</p:sld>
</file>

<file path=ppt/slides/slide3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ChangeAspect="1" noGrp="1"/>
          </p:cNvPicPr>
          <p:nvPr>
            <p:ph idx="1"/>
          </p:nvPr>
        </p:nvPicPr>
        <p:blipFill rotWithShape="1">
          <a:blip cstate="hqprint"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84305" cy="6858000"/>
          </a:xfrm>
        </p:spPr>
      </p:pic>
      <p:sp>
        <p:nvSpPr>
          <p:cNvPr id="6" name="Прямоугольник 5"/>
          <p:cNvSpPr/>
          <p:nvPr/>
        </p:nvSpPr>
        <p:spPr>
          <a:xfrm>
            <a:off x="2927543" y="551450"/>
            <a:ext cx="390799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dirty="0" lang="ru-RU" sz="2000">
                <a:solidFill>
                  <a:schemeClr val="bg1"/>
                </a:solidFill>
              </a:rPr>
              <a:t>Солнечная система/Вопрос за 200</a:t>
            </a:r>
          </a:p>
        </p:txBody>
      </p:sp>
      <p:pic>
        <p:nvPicPr>
          <p:cNvPr id="3074" name="Picture 2"/>
          <p:cNvPicPr>
            <a:picLocks noChangeArrowheads="1" noChangeAspect="1"/>
          </p:cNvPicPr>
          <p:nvPr/>
        </p:nvPicPr>
        <p:blipFill rotWithShape="1">
          <a:blip cstate="screen"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27"/>
          <a:stretch/>
        </p:blipFill>
        <p:spPr bwMode="auto">
          <a:xfrm>
            <a:off x="3060755" y="5804962"/>
            <a:ext cx="2706251" cy="521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3145072" y="5858872"/>
            <a:ext cx="25376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dirty="0" lang="ru-RU">
                <a:solidFill>
                  <a:schemeClr val="tx1">
                    <a:lumMod val="50000"/>
                    <a:lumOff val="50000"/>
                  </a:schemeClr>
                </a:solidFill>
                <a:hlinkClick action="ppaction://hlinksldjump" r:id="rId4"/>
              </a:rPr>
              <a:t>Вернуться к выбору тем</a:t>
            </a:r>
            <a:endParaRPr dirty="0" lang="ru-RU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5122" name="Picture 2"/>
          <p:cNvPicPr>
            <a:picLocks noChangeArrowheads="1"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39988" y="2348880"/>
            <a:ext cx="3048000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51520" y="1381813"/>
            <a:ext cx="8424936" cy="584775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dirty="0" lang="ru-RU" sz="3200">
                <a:solidFill>
                  <a:schemeClr val="bg1"/>
                </a:solidFill>
              </a:rPr>
              <a:t>Звезда</a:t>
            </a:r>
          </a:p>
        </p:txBody>
      </p:sp>
    </p:spTree>
    <p:extLst>
      <p:ext uri="{BB962C8B-B14F-4D97-AF65-F5344CB8AC3E}">
        <p14:creationId xmlns:p14="http://schemas.microsoft.com/office/powerpoint/2010/main" val="76363178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84305" cy="6858000"/>
          </a:xfrm>
        </p:spPr>
      </p:pic>
      <p:sp>
        <p:nvSpPr>
          <p:cNvPr id="2" name="TextBox 1"/>
          <p:cNvSpPr txBox="1"/>
          <p:nvPr/>
        </p:nvSpPr>
        <p:spPr>
          <a:xfrm>
            <a:off x="1691680" y="2564904"/>
            <a:ext cx="5256584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 </a:t>
            </a:r>
            <a:endParaRPr lang="ru-RU" sz="3200" dirty="0">
              <a:solidFill>
                <a:schemeClr val="bg1"/>
              </a:solidFill>
            </a:endParaRPr>
          </a:p>
          <a:p>
            <a:pPr algn="ctr"/>
            <a:r>
              <a:rPr lang="ru-RU" sz="3200" dirty="0">
                <a:solidFill>
                  <a:schemeClr val="bg1"/>
                </a:solidFill>
              </a:rPr>
              <a:t>Какая </a:t>
            </a:r>
            <a:r>
              <a:rPr lang="ru-RU" sz="3200" dirty="0" err="1">
                <a:solidFill>
                  <a:schemeClr val="bg1"/>
                </a:solidFill>
              </a:rPr>
              <a:t>панета</a:t>
            </a:r>
            <a:r>
              <a:rPr lang="ru-RU" sz="3200" dirty="0">
                <a:solidFill>
                  <a:schemeClr val="bg1"/>
                </a:solidFill>
              </a:rPr>
              <a:t> солнечной системы самая большая?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03548" y="820583"/>
            <a:ext cx="76328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solidFill>
                  <a:schemeClr val="bg1"/>
                </a:solidFill>
              </a:rPr>
              <a:t>Солнечная система/Вопрос за 400</a:t>
            </a:r>
          </a:p>
        </p:txBody>
      </p:sp>
    </p:spTree>
    <p:extLst>
      <p:ext uri="{BB962C8B-B14F-4D97-AF65-F5344CB8AC3E}">
        <p14:creationId xmlns:p14="http://schemas.microsoft.com/office/powerpoint/2010/main" val="1369579077"/>
      </p:ext>
    </p:extLst>
  </p:cSld>
  <p:clrMapOvr>
    <a:masterClrMapping/>
  </p:clrMapOvr>
</p:sld>
</file>

<file path=ppt/slides/slide3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ChangeAspect="1" noGrp="1"/>
          </p:cNvPicPr>
          <p:nvPr>
            <p:ph idx="1"/>
          </p:nvPr>
        </p:nvPicPr>
        <p:blipFill rotWithShape="1">
          <a:blip cstate="hqprint"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84305" cy="6858000"/>
          </a:xfrm>
        </p:spPr>
      </p:pic>
      <p:sp>
        <p:nvSpPr>
          <p:cNvPr id="3" name="TextBox 2"/>
          <p:cNvSpPr txBox="1"/>
          <p:nvPr/>
        </p:nvSpPr>
        <p:spPr>
          <a:xfrm>
            <a:off x="251520" y="1124743"/>
            <a:ext cx="8424936" cy="584775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dirty="0" lang="ru-RU" sz="3200">
                <a:solidFill>
                  <a:schemeClr val="bg1"/>
                </a:solidFill>
              </a:rPr>
              <a:t>Юпитер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927543" y="551450"/>
            <a:ext cx="390799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dirty="0" lang="ru-RU" sz="2000">
                <a:solidFill>
                  <a:schemeClr val="bg1"/>
                </a:solidFill>
              </a:rPr>
              <a:t>Солнечная система/Вопрос за 400</a:t>
            </a:r>
          </a:p>
        </p:txBody>
      </p:sp>
      <p:pic>
        <p:nvPicPr>
          <p:cNvPr id="3074" name="Picture 2"/>
          <p:cNvPicPr>
            <a:picLocks noChangeArrowheads="1" noChangeAspect="1"/>
          </p:cNvPicPr>
          <p:nvPr/>
        </p:nvPicPr>
        <p:blipFill rotWithShape="1">
          <a:blip cstate="screen"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27"/>
          <a:stretch/>
        </p:blipFill>
        <p:spPr bwMode="auto">
          <a:xfrm>
            <a:off x="3060755" y="5804962"/>
            <a:ext cx="2706251" cy="521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3145072" y="5858872"/>
            <a:ext cx="25376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dirty="0" lang="ru-RU">
                <a:solidFill>
                  <a:schemeClr val="tx1">
                    <a:lumMod val="50000"/>
                    <a:lumOff val="50000"/>
                  </a:schemeClr>
                </a:solidFill>
                <a:hlinkClick action="ppaction://hlinksldjump" r:id="rId4"/>
              </a:rPr>
              <a:t>Вернуться к выбору тем</a:t>
            </a:r>
            <a:endParaRPr dirty="0" lang="ru-RU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6146" name="Picture 2"/>
          <p:cNvPicPr>
            <a:picLocks noChangeArrowheads="1" noChangeAspect="1"/>
          </p:cNvPicPr>
          <p:nvPr/>
        </p:nvPicPr>
        <p:blipFill rotWithShape="1">
          <a:blip cstate="hqprint"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922432" y="2189948"/>
            <a:ext cx="3083112" cy="2911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6952882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84305" cy="6858000"/>
          </a:xfrm>
        </p:spPr>
      </p:pic>
      <p:sp>
        <p:nvSpPr>
          <p:cNvPr id="2" name="TextBox 1"/>
          <p:cNvSpPr txBox="1"/>
          <p:nvPr/>
        </p:nvSpPr>
        <p:spPr>
          <a:xfrm>
            <a:off x="1691680" y="2564904"/>
            <a:ext cx="5256584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 </a:t>
            </a:r>
            <a:endParaRPr lang="ru-RU" sz="3200" dirty="0">
              <a:solidFill>
                <a:schemeClr val="bg1"/>
              </a:solidFill>
            </a:endParaRPr>
          </a:p>
          <a:p>
            <a:pPr algn="ctr"/>
            <a:r>
              <a:rPr lang="ru-RU" sz="3200" dirty="0">
                <a:solidFill>
                  <a:schemeClr val="bg1"/>
                </a:solidFill>
              </a:rPr>
              <a:t>В 2006 он перестал считаться планетой?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03548" y="820583"/>
            <a:ext cx="76328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solidFill>
                  <a:schemeClr val="bg1"/>
                </a:solidFill>
              </a:rPr>
              <a:t>Солнечная система/Вопрос за 600</a:t>
            </a:r>
          </a:p>
        </p:txBody>
      </p:sp>
    </p:spTree>
    <p:extLst>
      <p:ext uri="{BB962C8B-B14F-4D97-AF65-F5344CB8AC3E}">
        <p14:creationId xmlns:p14="http://schemas.microsoft.com/office/powerpoint/2010/main" val="2344598838"/>
      </p:ext>
    </p:extLst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ChangeAspect="1" noGrp="1"/>
          </p:cNvPicPr>
          <p:nvPr>
            <p:ph idx="1"/>
          </p:nvPr>
        </p:nvPicPr>
        <p:blipFill rotWithShape="1">
          <a:blip cstate="hqprint"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84305" cy="6858000"/>
          </a:xfrm>
        </p:spPr>
      </p:pic>
      <p:pic>
        <p:nvPicPr>
          <p:cNvPr id="2050" name="Picture 2"/>
          <p:cNvPicPr>
            <a:picLocks noChangeArrowheads="1"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90813" y="2132856"/>
            <a:ext cx="3700437" cy="2967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490813" y="1124744"/>
            <a:ext cx="3683732" cy="769441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dirty="0" lang="ru-RU" sz="4400">
                <a:solidFill>
                  <a:schemeClr val="bg1"/>
                </a:solidFill>
              </a:rPr>
              <a:t>Телескоп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155862" y="620688"/>
            <a:ext cx="266085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dirty="0" lang="ru-RU" sz="2000">
                <a:solidFill>
                  <a:schemeClr val="bg1"/>
                </a:solidFill>
              </a:rPr>
              <a:t>Космос /Вопрос за 200</a:t>
            </a:r>
          </a:p>
        </p:txBody>
      </p:sp>
      <p:pic>
        <p:nvPicPr>
          <p:cNvPr id="3074" name="Picture 2"/>
          <p:cNvPicPr>
            <a:picLocks noChangeArrowheads="1" noChangeAspect="1"/>
          </p:cNvPicPr>
          <p:nvPr/>
        </p:nvPicPr>
        <p:blipFill rotWithShape="1">
          <a:blip cstate="screen"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27"/>
          <a:stretch/>
        </p:blipFill>
        <p:spPr bwMode="auto">
          <a:xfrm>
            <a:off x="3060755" y="5804962"/>
            <a:ext cx="2706251" cy="521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3145072" y="5858872"/>
            <a:ext cx="25376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dirty="0" lang="ru-RU">
                <a:solidFill>
                  <a:schemeClr val="tx1">
                    <a:lumMod val="50000"/>
                    <a:lumOff val="50000"/>
                  </a:schemeClr>
                </a:solidFill>
                <a:hlinkClick action="ppaction://hlinksldjump" r:id="rId5"/>
              </a:rPr>
              <a:t>Вернуться к выбору тем</a:t>
            </a:r>
            <a:endParaRPr dirty="0" lang="ru-RU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4703166"/>
      </p:ext>
    </p:extLst>
  </p:cSld>
  <p:clrMapOvr>
    <a:masterClrMapping/>
  </p:clrMapOvr>
</p:sld>
</file>

<file path=ppt/slides/slide4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ChangeAspect="1" noGrp="1"/>
          </p:cNvPicPr>
          <p:nvPr>
            <p:ph idx="1"/>
          </p:nvPr>
        </p:nvPicPr>
        <p:blipFill rotWithShape="1">
          <a:blip cstate="hqprint"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84305" cy="6858000"/>
          </a:xfrm>
        </p:spPr>
      </p:pic>
      <p:sp>
        <p:nvSpPr>
          <p:cNvPr id="3" name="TextBox 2"/>
          <p:cNvSpPr txBox="1"/>
          <p:nvPr/>
        </p:nvSpPr>
        <p:spPr>
          <a:xfrm>
            <a:off x="251520" y="1124743"/>
            <a:ext cx="8424936" cy="584775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dirty="0" lang="ru-RU" sz="3200">
                <a:solidFill>
                  <a:schemeClr val="bg1"/>
                </a:solidFill>
              </a:rPr>
              <a:t>Плутон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927543" y="551450"/>
            <a:ext cx="390799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dirty="0" lang="ru-RU" sz="2000">
                <a:solidFill>
                  <a:schemeClr val="bg1"/>
                </a:solidFill>
              </a:rPr>
              <a:t>Солнечная система/Вопрос за 600</a:t>
            </a:r>
          </a:p>
        </p:txBody>
      </p:sp>
      <p:pic>
        <p:nvPicPr>
          <p:cNvPr id="3074" name="Picture 2"/>
          <p:cNvPicPr>
            <a:picLocks noChangeArrowheads="1" noChangeAspect="1"/>
          </p:cNvPicPr>
          <p:nvPr/>
        </p:nvPicPr>
        <p:blipFill rotWithShape="1">
          <a:blip cstate="screen"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27"/>
          <a:stretch/>
        </p:blipFill>
        <p:spPr bwMode="auto">
          <a:xfrm>
            <a:off x="3060755" y="5804962"/>
            <a:ext cx="2706251" cy="521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3145072" y="5858872"/>
            <a:ext cx="25376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dirty="0" lang="ru-RU">
                <a:solidFill>
                  <a:schemeClr val="tx1">
                    <a:lumMod val="50000"/>
                    <a:lumOff val="50000"/>
                  </a:schemeClr>
                </a:solidFill>
                <a:hlinkClick action="ppaction://hlinksldjump" r:id="rId4"/>
              </a:rPr>
              <a:t>Вернуться к выбору тем</a:t>
            </a:r>
            <a:endParaRPr dirty="0" lang="ru-RU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descr="https://avatars.mds.yandex.net/i?id=7f6acdc2f0a208ccc667d1cbca547e7d71f19f4f-9069085-images-thumbs&amp;n=13" id="7170" name="Picture 2"/>
          <p:cNvPicPr>
            <a:picLocks noChangeArrowheads="1"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89880" y="2132856"/>
            <a:ext cx="3048000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695348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84305" cy="6858000"/>
          </a:xfrm>
        </p:spPr>
      </p:pic>
      <p:sp>
        <p:nvSpPr>
          <p:cNvPr id="2" name="TextBox 1"/>
          <p:cNvSpPr txBox="1"/>
          <p:nvPr/>
        </p:nvSpPr>
        <p:spPr>
          <a:xfrm>
            <a:off x="1691680" y="2564904"/>
            <a:ext cx="5256584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 </a:t>
            </a:r>
            <a:endParaRPr lang="ru-RU" sz="3200" dirty="0">
              <a:solidFill>
                <a:schemeClr val="bg1"/>
              </a:solidFill>
            </a:endParaRPr>
          </a:p>
          <a:p>
            <a:pPr algn="ctr"/>
            <a:r>
              <a:rPr lang="ru-RU" sz="3200" dirty="0">
                <a:solidFill>
                  <a:schemeClr val="bg1"/>
                </a:solidFill>
              </a:rPr>
              <a:t>Самая маленькая и быстрая планета?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03548" y="820583"/>
            <a:ext cx="76328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solidFill>
                  <a:schemeClr val="bg1"/>
                </a:solidFill>
              </a:rPr>
              <a:t>Солнечная система/Вопрос за 800</a:t>
            </a:r>
          </a:p>
        </p:txBody>
      </p:sp>
    </p:spTree>
    <p:extLst>
      <p:ext uri="{BB962C8B-B14F-4D97-AF65-F5344CB8AC3E}">
        <p14:creationId xmlns:p14="http://schemas.microsoft.com/office/powerpoint/2010/main" val="1693976102"/>
      </p:ext>
    </p:extLst>
  </p:cSld>
  <p:clrMapOvr>
    <a:masterClrMapping/>
  </p:clrMapOvr>
</p:sld>
</file>

<file path=ppt/slides/slide4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ChangeAspect="1" noGrp="1"/>
          </p:cNvPicPr>
          <p:nvPr>
            <p:ph idx="1"/>
          </p:nvPr>
        </p:nvPicPr>
        <p:blipFill rotWithShape="1">
          <a:blip cstate="hqprint"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84305" cy="6858000"/>
          </a:xfrm>
        </p:spPr>
      </p:pic>
      <p:sp>
        <p:nvSpPr>
          <p:cNvPr id="3" name="TextBox 2"/>
          <p:cNvSpPr txBox="1"/>
          <p:nvPr/>
        </p:nvSpPr>
        <p:spPr>
          <a:xfrm>
            <a:off x="251520" y="1124743"/>
            <a:ext cx="8424936" cy="584775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dirty="0" lang="ru-RU" sz="3200">
                <a:solidFill>
                  <a:schemeClr val="bg1"/>
                </a:solidFill>
              </a:rPr>
              <a:t>Меркурий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927543" y="551450"/>
            <a:ext cx="390799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dirty="0" lang="ru-RU" sz="2000">
                <a:solidFill>
                  <a:schemeClr val="bg1"/>
                </a:solidFill>
              </a:rPr>
              <a:t>Солнечная система/Вопрос за 800</a:t>
            </a:r>
          </a:p>
        </p:txBody>
      </p:sp>
      <p:pic>
        <p:nvPicPr>
          <p:cNvPr id="3074" name="Picture 2"/>
          <p:cNvPicPr>
            <a:picLocks noChangeArrowheads="1" noChangeAspect="1"/>
          </p:cNvPicPr>
          <p:nvPr/>
        </p:nvPicPr>
        <p:blipFill rotWithShape="1">
          <a:blip cstate="screen"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27"/>
          <a:stretch/>
        </p:blipFill>
        <p:spPr bwMode="auto">
          <a:xfrm>
            <a:off x="3060755" y="5804962"/>
            <a:ext cx="2706251" cy="521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3145072" y="5858872"/>
            <a:ext cx="25376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dirty="0" lang="ru-RU">
                <a:solidFill>
                  <a:schemeClr val="tx1">
                    <a:lumMod val="50000"/>
                    <a:lumOff val="50000"/>
                  </a:schemeClr>
                </a:solidFill>
                <a:hlinkClick action="ppaction://hlinksldjump" r:id="rId4"/>
              </a:rPr>
              <a:t>Вернуться к выбору тем</a:t>
            </a:r>
            <a:endParaRPr dirty="0" lang="ru-RU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8194" name="Picture 2"/>
          <p:cNvPicPr>
            <a:picLocks noChangeArrowheads="1"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39988" y="2348880"/>
            <a:ext cx="3048000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129945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84305" cy="6858000"/>
          </a:xfrm>
        </p:spPr>
      </p:pic>
      <p:sp>
        <p:nvSpPr>
          <p:cNvPr id="2" name="TextBox 1"/>
          <p:cNvSpPr txBox="1"/>
          <p:nvPr/>
        </p:nvSpPr>
        <p:spPr>
          <a:xfrm>
            <a:off x="1691680" y="2564904"/>
            <a:ext cx="5256584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 </a:t>
            </a:r>
            <a:endParaRPr lang="ru-RU" sz="3200" dirty="0">
              <a:solidFill>
                <a:schemeClr val="bg1"/>
              </a:solidFill>
            </a:endParaRPr>
          </a:p>
          <a:p>
            <a:pPr algn="ctr"/>
            <a:r>
              <a:rPr lang="ru-RU" sz="3200" dirty="0">
                <a:solidFill>
                  <a:schemeClr val="bg1"/>
                </a:solidFill>
              </a:rPr>
              <a:t>Назовите по порядку все планеты.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55373" y="820583"/>
            <a:ext cx="59046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solidFill>
                  <a:schemeClr val="bg1"/>
                </a:solidFill>
              </a:rPr>
              <a:t>Космос /Вопрос за 400</a:t>
            </a:r>
          </a:p>
        </p:txBody>
      </p:sp>
    </p:spTree>
    <p:extLst>
      <p:ext uri="{BB962C8B-B14F-4D97-AF65-F5344CB8AC3E}">
        <p14:creationId xmlns:p14="http://schemas.microsoft.com/office/powerpoint/2010/main" val="3436035491"/>
      </p:ext>
    </p:extLst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ChangeAspect="1" noGrp="1"/>
          </p:cNvPicPr>
          <p:nvPr>
            <p:ph idx="1"/>
          </p:nvPr>
        </p:nvPicPr>
        <p:blipFill rotWithShape="1">
          <a:blip cstate="hqprint"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84305" cy="6858000"/>
          </a:xfrm>
        </p:spPr>
      </p:pic>
      <p:sp>
        <p:nvSpPr>
          <p:cNvPr id="3" name="TextBox 2"/>
          <p:cNvSpPr txBox="1"/>
          <p:nvPr/>
        </p:nvSpPr>
        <p:spPr>
          <a:xfrm>
            <a:off x="1115616" y="1124744"/>
            <a:ext cx="6984775" cy="954107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dirty="0" lang="ru-RU" sz="2800">
                <a:solidFill>
                  <a:schemeClr val="bg1"/>
                </a:solidFill>
              </a:rPr>
              <a:t>Меркурий, Венера, Земля, Марс, Юпитер, Сатурн, Уран, Нептун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987824" y="5373216"/>
            <a:ext cx="266085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dirty="0" lang="ru-RU" sz="2000">
                <a:solidFill>
                  <a:schemeClr val="bg1"/>
                </a:solidFill>
              </a:rPr>
              <a:t>Космос /Вопрос за 400</a:t>
            </a:r>
          </a:p>
        </p:txBody>
      </p:sp>
      <p:pic>
        <p:nvPicPr>
          <p:cNvPr id="3074" name="Picture 2"/>
          <p:cNvPicPr>
            <a:picLocks noChangeArrowheads="1" noChangeAspect="1"/>
          </p:cNvPicPr>
          <p:nvPr/>
        </p:nvPicPr>
        <p:blipFill rotWithShape="1">
          <a:blip cstate="screen"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27"/>
          <a:stretch/>
        </p:blipFill>
        <p:spPr bwMode="auto">
          <a:xfrm>
            <a:off x="3060755" y="5804962"/>
            <a:ext cx="2706251" cy="521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3145072" y="5858872"/>
            <a:ext cx="25376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dirty="0" lang="ru-RU">
                <a:solidFill>
                  <a:schemeClr val="tx1">
                    <a:lumMod val="50000"/>
                    <a:lumOff val="50000"/>
                  </a:schemeClr>
                </a:solidFill>
                <a:hlinkClick action="ppaction://hlinksldjump" r:id="rId4"/>
              </a:rPr>
              <a:t>Вернуться к выбору тем</a:t>
            </a:r>
            <a:endParaRPr dirty="0" lang="ru-RU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descr="https://druzhniy-center.ru/wp-content/uploads/4/1/0/4104c8c7f391c44fe7fc7c2453cedc39.jpeg" id="5122" name="Picture 2"/>
          <p:cNvPicPr>
            <a:picLocks noChangeArrowheads="1" noChangeAspect="1"/>
          </p:cNvPicPr>
          <p:nvPr/>
        </p:nvPicPr>
        <p:blipFill>
          <a:blip cstate="screen"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21592" y="2060848"/>
            <a:ext cx="5184577" cy="2916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9929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84305" cy="6858000"/>
          </a:xfrm>
        </p:spPr>
      </p:pic>
      <p:sp>
        <p:nvSpPr>
          <p:cNvPr id="2" name="TextBox 1"/>
          <p:cNvSpPr txBox="1"/>
          <p:nvPr/>
        </p:nvSpPr>
        <p:spPr>
          <a:xfrm>
            <a:off x="1691680" y="2564904"/>
            <a:ext cx="5256584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 </a:t>
            </a:r>
            <a:endParaRPr lang="ru-RU" sz="3200" dirty="0">
              <a:solidFill>
                <a:schemeClr val="bg1"/>
              </a:solidFill>
            </a:endParaRPr>
          </a:p>
          <a:p>
            <a:pPr algn="ctr"/>
            <a:r>
              <a:rPr lang="ru-RU" sz="3200" dirty="0">
                <a:solidFill>
                  <a:schemeClr val="bg1"/>
                </a:solidFill>
              </a:rPr>
              <a:t>Что такое солнечное затмение?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55373" y="820583"/>
            <a:ext cx="59046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solidFill>
                  <a:schemeClr val="bg1"/>
                </a:solidFill>
              </a:rPr>
              <a:t>Космос /Вопрос за 600</a:t>
            </a:r>
          </a:p>
        </p:txBody>
      </p:sp>
    </p:spTree>
    <p:extLst>
      <p:ext uri="{BB962C8B-B14F-4D97-AF65-F5344CB8AC3E}">
        <p14:creationId xmlns:p14="http://schemas.microsoft.com/office/powerpoint/2010/main" val="1691920398"/>
      </p:ext>
    </p:extLst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ChangeAspect="1" noGrp="1"/>
          </p:cNvPicPr>
          <p:nvPr>
            <p:ph idx="1"/>
          </p:nvPr>
        </p:nvPicPr>
        <p:blipFill rotWithShape="1">
          <a:blip cstate="hqprint"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84305" cy="6858000"/>
          </a:xfrm>
        </p:spPr>
      </p:pic>
      <p:sp>
        <p:nvSpPr>
          <p:cNvPr id="3" name="TextBox 2"/>
          <p:cNvSpPr txBox="1"/>
          <p:nvPr/>
        </p:nvSpPr>
        <p:spPr>
          <a:xfrm>
            <a:off x="251520" y="1124744"/>
            <a:ext cx="8784976" cy="830997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dirty="0" lang="ru-RU" sz="2400">
                <a:solidFill>
                  <a:schemeClr val="bg1"/>
                </a:solidFill>
              </a:rPr>
              <a:t>Среди ясного дня вдруг наступают сумерки, на месте Солнца виден чёрный диск, окружённый серебристым сиянием.</a:t>
            </a:r>
            <a:endParaRPr dirty="0" lang="ru-RU" sz="400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136696" y="404664"/>
            <a:ext cx="266085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dirty="0" lang="ru-RU" sz="2000">
                <a:solidFill>
                  <a:schemeClr val="bg1"/>
                </a:solidFill>
              </a:rPr>
              <a:t>Космос /Вопрос за 600</a:t>
            </a:r>
          </a:p>
        </p:txBody>
      </p:sp>
      <p:pic>
        <p:nvPicPr>
          <p:cNvPr id="3074" name="Picture 2"/>
          <p:cNvPicPr>
            <a:picLocks noChangeArrowheads="1" noChangeAspect="1"/>
          </p:cNvPicPr>
          <p:nvPr/>
        </p:nvPicPr>
        <p:blipFill rotWithShape="1">
          <a:blip cstate="screen"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27"/>
          <a:stretch/>
        </p:blipFill>
        <p:spPr bwMode="auto">
          <a:xfrm>
            <a:off x="3060755" y="5804962"/>
            <a:ext cx="2706251" cy="521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3145072" y="5858872"/>
            <a:ext cx="25376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dirty="0" lang="ru-RU">
                <a:solidFill>
                  <a:schemeClr val="tx1">
                    <a:lumMod val="50000"/>
                    <a:lumOff val="50000"/>
                  </a:schemeClr>
                </a:solidFill>
                <a:hlinkClick action="ppaction://hlinksldjump" r:id="rId4"/>
              </a:rPr>
              <a:t>Вернуться к выбору тем</a:t>
            </a:r>
            <a:endParaRPr dirty="0" lang="ru-RU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descr="https://avatars.mds.yandex.net/i?id=bf124af1b18a980d1e59a7681ec08556b16d4052-6994724-images-thumbs&amp;n=13" id="8194" name="Picture 2"/>
          <p:cNvPicPr>
            <a:picLocks noChangeArrowheads="1"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2060848"/>
            <a:ext cx="4572000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40997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84305" cy="6858000"/>
          </a:xfrm>
        </p:spPr>
      </p:pic>
      <p:sp>
        <p:nvSpPr>
          <p:cNvPr id="2" name="TextBox 1"/>
          <p:cNvSpPr txBox="1"/>
          <p:nvPr/>
        </p:nvSpPr>
        <p:spPr>
          <a:xfrm>
            <a:off x="1691680" y="2564904"/>
            <a:ext cx="5256584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 </a:t>
            </a:r>
            <a:endParaRPr lang="ru-RU" sz="3200" dirty="0">
              <a:solidFill>
                <a:schemeClr val="bg1"/>
              </a:solidFill>
            </a:endParaRPr>
          </a:p>
          <a:p>
            <a:pPr algn="ctr"/>
            <a:r>
              <a:rPr lang="ru-RU" sz="3200" dirty="0">
                <a:solidFill>
                  <a:schemeClr val="bg1"/>
                </a:solidFill>
              </a:rPr>
              <a:t>По какой причине образуются в космосе «чёрные дыры»?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55373" y="820583"/>
            <a:ext cx="59046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solidFill>
                  <a:schemeClr val="bg1"/>
                </a:solidFill>
              </a:rPr>
              <a:t>Космос /Вопрос за 800</a:t>
            </a:r>
          </a:p>
        </p:txBody>
      </p:sp>
    </p:spTree>
    <p:extLst>
      <p:ext uri="{BB962C8B-B14F-4D97-AF65-F5344CB8AC3E}">
        <p14:creationId xmlns:p14="http://schemas.microsoft.com/office/powerpoint/2010/main" val="415996939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270</TotalTime>
  <Words>596</Words>
  <Application>Microsoft Office PowerPoint</Application>
  <PresentationFormat>Экран (4:3)</PresentationFormat>
  <Paragraphs>146</Paragraphs>
  <Slides>42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42</vt:i4>
      </vt:variant>
    </vt:vector>
  </HeadingPairs>
  <TitlesOfParts>
    <vt:vector size="45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208-1</dc:creator>
  <cp:lastModifiedBy>Максим</cp:lastModifiedBy>
  <cp:revision>23</cp:revision>
  <dcterms:created xsi:type="dcterms:W3CDTF">2023-03-29T07:11:56Z</dcterms:created>
  <dcterms:modified xsi:type="dcterms:W3CDTF">2023-04-19T05:50:55Z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657462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