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273.05832" units="1/cm"/>
          <inkml:channelProperty channel="Y" name="resolution" value="273.05832" units="1/cm"/>
          <inkml:channelProperty channel="T" name="resolution" value="1" units="1/dev"/>
        </inkml:channelProperties>
      </inkml:inkSource>
      <inkml:timestamp xml:id="ts0" timeString="2023-03-09T13:41:55.8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16404 6015 0,'11'7'16,"-11"-1"0,10 6-1,-20-12 1,-22-6-1,8-6-15,2-2 16,22-4 0,0 1-1,12-3 1,-2 20 0,-10 0-1,0 7 1,0-14-1,0 7 1,0 0-16,0 31 16,0-31-1,0 50 1,0-50 0,0 81-1,0-81 1,-10 105-1,10-105 1,0 111-16,0-111 16</inkml:trace>
  <inkml:trace contextRef="#ctx0" brushRef="#br0" timeOffset="750.0018">16359 6729 0,'0'18'0,"0"-5"16,-22 17 0,11-12-1,11 14 1,0-7 0,0 18-1,11 0-15,1 1 16,-2 0-1,-10-13 1,0-31 0</inkml:trace>
  <inkml:trace contextRef="#ctx0" brushRef="#br0" timeOffset="1109.2915">16359 7460 0,'0'19'0,"0"6"15,24 25 1,-15-8 0,14 2-1,-23-13 1,0 0 0,0-5-1,0 3 1,0 15-16,-11 6 15,11-50 1</inkml:trace>
  <inkml:trace contextRef="#ctx0" brushRef="#br0" timeOffset="1343.6279">16458 8526 0,'0'25'0,"0"7"16,0-32-1</inkml:trace>
  <inkml:trace contextRef="#ctx0" brushRef="#br0" timeOffset="1546.6489">16447 8867 0,'0'32'0,"0"-1"15,0 32 1,-10-15-1,10 2 1,0 7 0,21-15-1,-9 8 1,-12-50 0</inkml:trace>
  <inkml:trace contextRef="#ctx0" brushRef="#br0" timeOffset="1859.1257">16359 9891 0,'11'31'16,"2"-5"0,8 35-1,-21-5 1,0-6 0,0-8-1,0 9-15,0-14 16,0 12-1,0-49 1</inkml:trace>
  <inkml:trace contextRef="#ctx0" brushRef="#br0" timeOffset="2124.6955">16404 10945 0,'-12'19'16,"12"18"0,0 26-16,0 11 15,12-18 1,9 5-1,-9-5 1,-12-56 0</inkml:trace>
  <inkml:trace contextRef="#ctx0" brushRef="#br0" timeOffset="2546.5762">16425 11826 0,'12'19'16,"-12"11"0,0 27-16,0-2 15,-12-10 1,12-4-1,0-9 1,12-7 0,-12 18-1,10-6 1,-10-5 0,11-1-16,-11-13 15,0-24 1,0 6-1,0 43 1,0-43 0,-11 55-1,11-55 1,0 0 0</inkml:trace>
  <inkml:trace contextRef="#ctx0" brushRef="#br0" timeOffset="2640.3943">16458 12700 0,'0'0'15</inkml:trace>
  <inkml:trace contextRef="#ctx0" brushRef="#br0" timeOffset="4686.8927">20219 10425 0,'0'7'15,"0"-7"1,0 0 0,0 0-16,0 0 15,0 0 1,0 0-1,0 0 1,10 6 0,1 5-1,12-11 1,9-7 0,-9-17-16,-35 31 15,12-38 1,0 31-1,0 0 1,-11-25 0,11 25-1,-10 0 1,10 0 0,0 0-16,0 0 15,10 12 1,-10-12-1,0 0 1,0 0 0,0 0-1,23 31 1,-23-31 0,0 0-1</inkml:trace>
  <inkml:trace contextRef="#ctx0" brushRef="#br0" timeOffset="6303.6078">12348 10325 0,'0'0'16,"9"0"0,3 7-1,-12-1 1,-12 6-16,12 1 31,-9 5-15,9-5-1,0 5 1,0 8 0,0-3-1,0-4 1,21-12-1,-33-14-15,12 7 16,0 0 0,23-19-1,-23 19 1,0 0 0,22-23-1,-22 23 1,0 0-16,0 0 15,0 0 1,0-20 0,0 20-1,0 0 1,0 0 0,0 0-16</inkml:trace>
  <inkml:trace contextRef="#ctx0" brushRef="#br0" timeOffset="6866.0254">12832 10493 0,'0'12'15,"0"-6"1,0 1 0,21-20-1,12-5-15,23 11 16,-1 14 0,12 5-1,-23-12 1,-10-6-1,-34 6 1</inkml:trace>
  <inkml:trace contextRef="#ctx0" brushRef="#br0" timeOffset="7115.9557">13526 10432 0,'32'0'16,"2"10"-1,10-3 1,0 5 0,1-12-1,-12 0 1,11 0-16,-22 6 16,12 7-1,-2 6 1,0-13-1,-32-6 1</inkml:trace>
  <inkml:trace contextRef="#ctx0" brushRef="#br0" timeOffset="7272.1364">14275 10499 0,'34'19'15,"-12"-7"1,12 13-1,20-13 1,-21 8 0,-33-20-1</inkml:trace>
  <inkml:trace contextRef="#ctx0" brushRef="#br0" timeOffset="7615.857">14993 10587 0,'33'6'15,"-11"0"-15,44-1 16,-11-5 0,22-11-1,-11-15 1,-10 8-1,-13-1 1,2 0 0,-3 1-1,4 5 1,8 6-16,1 7 16,-87 0-1,32 0 1,66 14-1,-66-14 1</inkml:trace>
  <inkml:trace contextRef="#ctx0" brushRef="#br0" timeOffset="7787.6365">16228 10511 0,'32'19'16,"0"-7"0,25 1-1,-2-13 1,-55 0-16</inkml:trace>
  <inkml:trace contextRef="#ctx0" brushRef="#br0" timeOffset="8037.5768">17086 10487 0,'34'6'15,"-1"-6"1,23 0-1,10 0 1,10 0 0,-9 0-1,-67 0-15</inkml:trace>
  <inkml:trace contextRef="#ctx0" brushRef="#br0" timeOffset="8256.2795">18101 10412 0,'0'13'16,"22"4"-1,33 2 1,12-13-1,-12-12 1,-55 6 0</inkml:trace>
  <inkml:trace contextRef="#ctx0" brushRef="#br0" timeOffset="8428.111">18873 10406 0,'22'0'0,"12"6"15,9 0 1,-43-6 0</inkml:trace>
  <inkml:trace contextRef="#ctx0" brushRef="#br0" timeOffset="8631.1988">19347 10418 0,'22'14'0,"1"3"16,20 7-1,13 2 1,-23-20-1,22-6 1,-55 0 0</inkml:trace>
  <inkml:trace contextRef="#ctx0" brushRef="#br0" timeOffset="8787.458">19843 10400 0,'33'6'15,"-12"6"1,36 8-1,-14-3 1,-10-11 0,0-12-16,-10-7 15,-23 13 1</inkml:trace>
  <inkml:trace contextRef="#ctx0" brushRef="#br0" timeOffset="12265.6002">19039 6549 0,'-11'12'32,"-1"-6"-17,-9 7 1,21-19 0,0-13-1,0-12-15,0 6 16,0 31-1,-12 32 1,12-7 0,12-19-1,-2-12 1,24-6 0,-45 12-1,11-6-15,0 0 16,0 0-1,0-12 1,0 12 0,0 0-1</inkml:trace>
  <inkml:trace contextRef="#ctx0" brushRef="#br0" timeOffset="13343.4942">13460 6660 0,'-11'19'15,"0"-13"1,-12 7 0,2-26-16,10-5 15,0 4 1,22 21 0,0 12-1,0 0 1,12-13-1,-13-6 1,12 0 0,-22-25-1,0 31-15,11-38 16,-11 32 0,11-6-1,-11 6 1,12 13-1</inkml:trace>
  <inkml:trace contextRef="#ctx0" brushRef="#br0" timeOffset="13905.9718">13736 6716 0,'10'6'0,"2"1"15,10-1 1,22-6 0,0 6-1,10 6 1,-8 12-1,8-17 1,12-14 0,1-17-16,-12-7 15,-55 31 1</inkml:trace>
  <inkml:trace contextRef="#ctx0" brushRef="#br0" timeOffset="14093.4295">14585 6716 0,'21'6'0,"2"-6"16,20 7-1,13-7 1,-1 0 0,-11 6-1,11 0 1,-55-6-1</inkml:trace>
  <inkml:trace contextRef="#ctx0" brushRef="#br0" timeOffset="14280.909">15368 6760 0,'22'13'15,"-1"4"1,34-5-16,11-6 16,-9-18-1,-57 12 1</inkml:trace>
  <inkml:trace contextRef="#ctx0" brushRef="#br0" timeOffset="14437.1272">16095 6735 0,'22'25'0,"0"-8"16,33 8 0,-55-25-1</inkml:trace>
  <inkml:trace contextRef="#ctx0" brushRef="#br0" timeOffset="14624.5734">16834 6704 0,'21'6'15,"12"6"1,23-5-1,10-7 1,-22-7-16,-44 7 16</inkml:trace>
  <inkml:trace contextRef="#ctx0" brushRef="#br0" timeOffset="14812.0108">17484 6784 0,'22'18'0,"1"-5"16,21 12-1,22-19 1,-11-18 0,-55 12-1</inkml:trace>
  <inkml:trace contextRef="#ctx0" brushRef="#br0" timeOffset="14983.8067">18123 6722 0,'12'25'16,"-2"1"0,35 3-1,-12-9 1,21-40-1,-54 20 1</inkml:trace>
  <inkml:trace contextRef="#ctx0" brushRef="#br0" timeOffset="15252.0355">18664 6667 0,'33'-7'16,"-11"7"-1,33-7 1,-12 1-16,13 0 16,-23-13-1,0 2 1,0-8 0,-10 6-1,-23 19 1,0 25-1,10 18-15,1-12 16,-11-44 0</inkml:trace>
  <inkml:trace contextRef="#ctx0" brushRef="#br0" timeOffset="17173.5516">12688 8620 0,'10'0'15,"-10"-6"1,14 6 0,-14 0-1,0 6 1,-14 6-1,-6 1-15,-3-1 16,13-18 0,-1-6-1,11 5 1,0 7 0,0 13-1,0-13 1,0 0-1,11 18-15,-11-18 16,21 0 0,-21 0-1,0 0 1,12-18 0,-12 18-1,0 0 1,0 0-1,0 0 1,0-19-16,0 19 16,0 0-1,-12-6 1,12 6 0</inkml:trace>
  <inkml:trace contextRef="#ctx0" brushRef="#br0" timeOffset="18173.3179">19789 8354 0,'21'0'16,"2"0"-1,9 0-15,-21 0 16,1 0-1,-3 0 1,-9 0 0,14 0-1,-28 0 1,14 6 0,-21 1-1,-12 3 1,23 9-16,20-31 15,-10 12 1,0 0 0,0 0-1,0 0 1,0 0 0,0 0-1,0 0 1,0 0-16,12-13 15,-12 13 1,0 0 0,0 0-1,0 0 1,21-17 0</inkml:trace>
  <inkml:trace contextRef="#ctx0" brushRef="#br0" timeOffset="19032.5015">13096 8677 0,'22'10'16,"-22"3"-1,33-1 1,0-12 0,23-12-1,-1 6 1,-55 6-16</inkml:trace>
  <inkml:trace contextRef="#ctx0" brushRef="#br0" timeOffset="19219.9174">13802 8657 0,'33'13'15,"0"-6"-15,44 10 16,-11-17 0,0-7-1,0 7 1,-66 0-1</inkml:trace>
  <inkml:trace contextRef="#ctx0" brushRef="#br0" timeOffset="19360.5433">14618 8706 0,'20'12'15,"-29"-24"1</inkml:trace>
  <inkml:trace contextRef="#ctx0" brushRef="#br0" timeOffset="19673.2484">14960 8700 0,'10'12'0,"1"8"15,23 4 1,-1-5-1,11-7 1,-1-5 0,13-7-1,10-7 1,-11-17-16,23-14 16,-12 0-1,0 21 1,-23 10-1,2 31 1,-2 14 0,-9 0-1,-56-63 1,77 62-16,-55-37 16</inkml:trace>
  <inkml:trace contextRef="#ctx0" brushRef="#br0" timeOffset="20235.546">17971 8663 0,'9'14'16,"-9"-8"0,44 5-1,11-11 1,11 0-1,-66 0 1</inkml:trace>
  <inkml:trace contextRef="#ctx0" brushRef="#br0" timeOffset="20641.7015">18598 8601 0,'11'13'15,"11"-1"1,33-6 0,12-6-16,-3 0 15,3-6 1,-22 0 0,9-6-1,2-7 1,-12-7-1,10 14 1,3 12 0,-14 0-16,1 6 15,-11 0 1,-55-6 0,66 14-1,-44-14 1,56 6-1,-56-6 1,66-6 0,-66 6-16,66-20 15</inkml:trace>
  <inkml:trace contextRef="#ctx0" brushRef="#br0" timeOffset="33777.7788">19170 6574 0,'0'6'16,"0"-6"-1,0 6 1,0 0-1,0 1 1,11 6 0,12 4-1,-1 1-15,-11 2 16,10-2 0,-9 7-1,10 6 1,-22 1-1,0-52 1,0 20 0,0 43-1,0-43 1,22 44-16,-22-44 16,0 0-1,12 62 1,-12-62-1,0 0 1,43 68 0,-43-68-1,44 75 1,-44-75-16,22 73 16,-22-73-1,34 63 1,-34-63-1,32 63 1,-32-63 0,23 61-1,-23-61 1,23 69 0,-23-69-16,0 0 15,43 61 1,-43-61-1,10 75 1,-10-75 0,24 74-1,-24-74 1,10 69 0,-10-69-16,33 62 15,-33-62 1,21 62-1,-21-62 1,23 74 0,-23-74-1,22 61 1,-22-61 0,22 75-16,-22-75 15,22 68 1,-22-68-1,22 75 1,-22-75 0,0 0-1,11 75 1,-11-75 0,0 0-16,23 80 15,-23-80 1,22 75-1,-22-75 1,33 68 0,-33-68-1,0 0 1,33 74 0,-33-74-1,0 0-15,33 68 16,-33-68-1,33 81 1,-33-81 0,33 74-1,-33-74 1,34 75 0,-34-75-1,0 0-15,32 67 16,-32-67-1,22 63 1,-22-63 0,33 69-1,-33-69 1,33 61 0,-33-61-1,0 0-15,22 69 16,-22-69-1,33 67 1,-33-67 0,23 69-1,-23-69 1,21 67 0,-21-67-1,45 63 1,-45-63-16,9 62 15,-9-62 1,24 61 0,-24-61-1,0 69 1,0-69 0,0 0-1,0 74 1,0-74-16,10 81 15,-10-81 1,12 74 0,-12-74-1,21 81 1,-21-81 0,0 0-1,11 68 1,-11-68-16,0 75 15,0-75 1,0 69 0,0-69-1,-11 80 1,11-80 0,-10 68-1,10-68 1,0 0-16,0 0 15,-23 81 1,23-81 0,-10 74-1,10-74 1,0 0 0,0 68-1,0-68 1,0 0-1,-33 81-15,33-81 16,-23 55 0,23-55-1,0 0 1,0 0 0,-32 75-1,32-75 1,-56 68-1,56-68-15,0 0 16,-44 56 0,44-56-1,-66 50 1,66-50 0,-55 38-1,55-38 1,0 0-1,0 0-15,-67 29 16,67-29 0,-64 45-1,64-45 1,-68 43 0,68-43-1,-66 31 1,66-31-1,0 0 1,-66 43-16,66-43 16,-55 44-1,55-44 1,-66 43 0,66-43-1,-57 31 1,57-31-1,-64 37 1,64-37-16,-67 31 16,67-31-1,0 0 1,-76 38 0,76-38-1,0 0 1,-78 49-1,78-49 1,-67 55-16,67-55 16,-87 57-1,87-57 1,0 0 0,-78 43-1,78-43 1,-77 37-1,77-37 1,0 0-16,-66 44 16,66-44-1,-77 43 1,77-43 0,-66 37-1,66-37 1,-77 49-1,77-49 1,-66 44 0,66-44-16,-78 38 15,78-38 1,-66 44 0,66-44-1,-88 48 1,88-48-1,-78 38 1,78-38 0,-76 37-16,76-37 15,-89 44 1,89-44 0,-66 36-1,66-36 1,-89 38-1,89-38 1,-77 37 0,77-37-16,-76 37 15,76-37 1,-77 24 0,77-24-1,-78 38 1,78-38-1,-76 25 1,76-25 0,0 0-1,-100 19-15,100-19 16,-87 18 0,87-18-1,-78 19 1,78-19-1,-89 19 1,89-19 0,0 0-16,-88 30 15,88-30 1,-88 18 0,88-18-1,0 0 1,-77 26-1,77-26 1,-89 25 0,89-25-1,-78 6-15,78-6 16,0 0 0,-86 12-1,86-12 1,0 0-1,-78 19 1,78-19 0,-77 6-1,77-6-15,0 0 16,-77 0 0,77 0-1,-66 6 1,66-6-1,0 0 1,-78 14 0,78-14-1,0 0 1,-54 6-16,54-6 16,-89 11-1,89-11 1,0 0-1,0 0 1,-66 0 0,66 0-1,-88-17 1,88 17-16,0 0 16,0 0-1,-87-26 1,87 26-1,0 0 1,0 0 0,-78-25-1,78 25 1,-77-12 0,77 12-1,0 0 1,-89-6-1,89 6 1,0 0 0,0 0-1,-77-13-15,77 13 16,-77-6 0,77 6-1,0 0 1,0 0-1,-77-19 1,77 19 0,0 0-1,-78-19 1,78 19-16,-76-12 16,76 12-1,0 0 1,0 0-1,-78-24 1,78 24 0,-77-25-1,77 25 1,0 0-16,-77-25 16,77 25-1,0 0 1,-66-31-1,66 31 1,0 0 0,-78-32-1,78 32 1,0 0 0,-66-35-16,66 35 15,-66-20 1,66 20-1,0 0 1,0 0 0,-77-25-1,77 25 1,-77-18 0,77 18-16,0 0 15,-77-13 1,77 13-1,0 0 1,0 0 0,-67-24-1,67 24 1,-54-26 0,54 26-16,-67-19 15,67 19 1,0 0-1,-66-30 1,66 30 0,0 0-1,-56-37 1,56 37 0,0 0-16,0 0 15,-65-37 1,65 37-1,-67-44 1,67 44 0,0 0-1,0 0 1,-43-49 0,43 49-16,-66-38 15,66 38 1,0 0-1,0 0 1,0 0 0,-56-37-1,56 37 1,-66-32 0,66 32-1,0 0-15,-54-35 16,54 35-1,0 0 1,-46-51 0,46 51-1,0 0 1,-54-24 0,54 24-1,-66-45-15,66 45 16,0 0-1,-67-41 1,67 41 0,0 0-1,-67-45 1,67 45 0,-64-43-1,64 43 1,-66-44-16,66 44 15,-56-49 1,56 49 0,-66-43-1,66 43 1,-66-45 0,66 45-1,-66-41 1,0 3-16,66 38 15,-57-38 1,57 38 0,-64-44-1,64 44 1,-56-48 0,56 48-1,-55-44 1,55 44-16,-66-37 15,66 37 1,0 0 0,-56-51-1,56 51 1,0 0 0,-56-61-1,56 61 1,0 0-16,-43-50 15,43 50 1,0 0 0,-43-67-1,43 67 1,0 0 0,-34-69-1,34 69 1,-33-69-1,33 69-15,-22-67 16,22 67 0,-22-69-1,22 69 1,-11-68 0,11 68-1,-22-56 1,22 56-1,-12-75-15,12 75 16,-21-61 0,21 61-1,-12-69 1,12 69 0,-11-67-1,11 67 1,0-75-1,0 75-15,0-74 16,0 74 0,0-75-1,0 75 1,0 0 0,-10-80-1,10 80 1,0-75-1,0 75-15,0 0 16,-12-80 0,12 80-1,0 0 1,0-75 0,0 75-1,0 0 1,0-80-1,0 80 1,0 0-16,12-81 16,-12 81-1,0 0 1,10-87 0,-10 87-1,0-87 1,0 87-1,0 0 1,23-80-16,-23 80 16,11-87-1,-11 87 1,22-68 0,-22 68-1,0 0 1,0 0-16,33-87 15,-33 87 1,22-75 0,-22 75-1,34-80 1,-34 80 0,0 0-1,21-75 1,-21 75-1,22-74-15,-22 74 16,0 0 0,21-74-1,-21 74 1,24-62 0,-24 62-1,0 0 1,10-76-1,-10 76-15,23-61 16,-23 61 0,0 0-1,34-75 1,-34 75 0,32-68-1,-32 68 1,32-68-1,-32 68-15,34-67 16,-34 67 0,22-63-1,-22 63 1,0 0 0,33-75-1,-33 75 1,33-68-1,-33 68 1,22-75-16,-22 75 16,33-73-1,-33 73 1,34-69 0,-34 69-1,0 0 1,0 0-1,32-68 1,-32 68-16,45-62 16,-45 62-1,32-63 1,-32 63 0,46-55-1,-46 55 1,0 0-1,32-62 1,-32 62-16,32-50 16,-32 50-1,23-61 1,-23 61 0,21-63-1,-21 63 1,0 0-1,33-48 1,-33 48 0,23-63-16,-23 63 15,0 0 1,0 0 0,33-63-1,-33 63 1,0 0-1,44-55 1,-44 55 0,0 0-1,0 0-15,0 0 16,45-62 0,-45 62-1,43-63 1,-43 63-1,0 0 1,44-48 0,-44 48-16,0 0 15,66-50 1,-66 50 0,77-38-1,-77 38 1,0 0-1,0 0 1,67-29 0,-67 29-1,0 0-15,66-51 16,-66 51 0,77-37-1,-77 37 1,67-25-1,-67 25 1,76-25 0,-76 25-1,0 0-15,66-24 16,-66 24 0,66-38-1,-66 38 1,78-31-1,-78 31 1,67-25 0,-67 25-1,0 0 1,77-19-16,-77 19 16,76 0-1,-76 0 1,77 7-1,-77-7 1,78 0 0,-78 0-1,76-7 1,-76 7-16,78-6 16,-78 6-1,77-6 1,-77 6-1,77 0 1,-77 0 0,89 0-1,-89 0 1,89 0-16,-89 0 16,77-6-1,-77 6 1,87-7-1,-87 7 1,88-12 0,-88 12-1,89-11 1,-89 11-16,75-13 16,3 0-1,-78 13 1,77-18-1,-77 18 1,89-13 0,-89 13-1,88-6 1,-88 6 0,89-6-16,-89 6 15,76-6 1,-76 6-1,0 0 1,89-6 0,-89 6-1,99-7 1,-99 7 0,88 0-16,-88 0 15,88 0 1,-88 0-1,88 0 1,-88 0 0,89-6-1,-89 6 1,88 0 0,-88 0-1,99-6-15,-99 6 16,90 0-1,-90 0 1,98 12 0,-98-12-1,77-6 1,-77 6 0,88 0-1,-88 0-15,87 0 16,-87 0-1,101 0 1,-101 0 0,99 6-1,-99-6 1,89 0 0,-89 0-1,98 0-15,-98 0 16,89 0-1,-89 0 1,76 7 0,-76-7-1,0 0 1,66 6 0,-66-6-16,89 12 15,-89-12 1,87 25-1,-87-25 1,0 0 0,80 25-16,-80-25 15,75 24 1,-75-24 0,89 19-1,-89-19 1,0 0-1,88 12 1,-88-12-16,77 6 16,-77-6-1,0 0 1,88 19 0,-88-19-1,0 0 1,78 25-1,-78-25 1,77 31 0,-77-31-16,0 0 15,0 0 1,88 32 0,-88-32-1,66 42 1,-66-42-1,0 0 1,77 32 0,-77-32-1,0 0-15,66 31 16,-66-31 0,66 25-1,-66-25 1,0 0-1,0 0 1,67 12 0,-67-12-1,64 13-15,-64-13 16,0 0 0,0 0-1,0 0 1,57 36-1,-57-36 1,0 0 0,0 0-1</inkml:trace>
  <inkml:trace contextRef="#ctx0" brushRef="#br0" timeOffset="45079.1392">18609 6319 0,'0'6'0,"0"0"16,22-6-1,-12 0 1,-10 0 0,0-19-1,12-4 1,-1-3 0,-2 2-16,-9-1 15,-9 0 1,9 12-1,0-18 1,0 43 0,9-47-1,-9 35 1,24-57 0,-24 57-16,33-50 15,-33 50 1,44-74-1,-44 74 1,43-74 0,-43 74-1,34-75 1,-34 75 0,55-87-16,-22 7 15,11 5 1,-44 75-1,45-74 1,-45 74 0,55-68-1,-55 68 1,77-57 0,-77 57-16,77-67 15,-77 67 1,66-56-1,-66 56 1,56-55 0,-56 55-1,66-57 1,-66 57 0,66-43-1,-66 43-15,66-55 16,-66 55-1,77-63 1,-11 13 0,-66 50-1,77-48 1,-77 48 0,66-51-1,-66 51-15,78-37 16,-78 37-1,88-32 1,-88 32 0,99-42-1,-11 11 1,-88 31 0,89-38-1,-89 38-15,88-31 16,-88 31-1,87-25 1,-87 25 0,89-19-1,-89 19 1,99-17 0,-99 17-1,100-13 1,-100 13-16,100-6 15,-100 6 1,98-7 0,-98 7-1,99-6 1,-99 6 0,110 6-1,-11 1 1,-11 12-16,-88-19 15,78 23 1,-78-23 0,77 19-1,1 7 1,-78-26 0,76 31-1,-76-31 1,89 24-1,-89-24-15,76 38 16,-76-38 0,89 48-1,-89-48 1,89 45 0,-2 17-1,-87-62 1,77 55-1,-77-55-15,78 56 16,-78-56 0,76 57-1,-76-57 1,78 55 0,-78-55-1,78 68 1,-78-68-1,87 67 1,-87-67-16,67 82 16,-67-82-1,77 86 1,-34-17 0,3 5-1,-46-74 1,43 69-1,-43-69 1,55 73-16,-55-73 16,55 82-1,-55-82 1,56 92 0,-56-92-1,66 87 1,-66-87-1,55 93 1,-1-18-16,-21-2 16,-33-73-1,24 76 1,-24-76 0,32 80-1,-32-80 1,55 93-1,-55-93 1,33 93 0,-33-93-16,45 107 15,-45-107 1,43 104 0,-43-104-1,33 106 1,-10-6-1,-23-100 1,33 92 0,0-6-16,-10-17 15,-3 6 1,-20-75 0,12 74-1,-12-74 1,11 93-1,-1 0 1,14-1 0,-3-11-1,1-19-15,-1 0 16,-9 0 0,-12-7-1,0 45 1,0-38-1,-12 0 1,12 1 0,0-8-16,0 26 15,0-7 1,0 1 0,0-14-1,0-4 1,0-2-1,0 0 1,0 14 0,0-7-1,0 7-15,0-14 16,0-12 0,0 1-1,0 6 1,0 5-1,0 2 1,0 5 0,0-20-1,0 2-15,0-69 16,0 88 0,0-63-1,0 69 1,0-69-1,0 86 1,0-86 0,0 92-1,0-92-15,-10 100 16,10-100 0,-22 86-1,22-86 1,-22 87-1,22-87 1,0 0 0,0 87-1,-23-12 1,23-75-16,-11 80 16,11-80-1,0 0 1,-21 75-1,21-75 1,-32 73 0,-2 3-1,34-76 1,-22 73-16,22-73 16,-45 82-1,45-82 1,-21 79-1,21-79 1,-56 76 0,56-76-1,-33 73 1,33-73 0,-76 75-16,76-75 15,0 0 1,-56 57-1,56-57 1,-55 61 0,55-61-1,-88 56 1,88-56 0,-89 51-16,89-51 15,-99 48 1,99-48-1,-88 38 1,0-7 0,88-31-1,-89 18 1,89-18 0,-99 24-16,99-24 15,-109 37 1,-2 1-1,12 0 1,99-38 0,-100 24-1,100-24 1,-99 31 0,99-31-16,-111 24 15,2 2 1,109-26-1,-111 37 1,12-12 0,22-6-1,77-19 1,-99 19 0,21-25-1,-52-7-15,63 20 16,0-1-1,1-6 1,10 6 0,-10-6-1,11 5 1,-10-5 0,10-11-1,-12-9 1,1 2-16,11 12 15,10-1 1,13 7 0,-24 0-1,2-12 1,-13-13 0,13-7-1,-2 14 1,34 12-16,-1 12 15,-9-12 1,0-11 0,-13-21-1,11 7 1,46 49 0,-12-18-1,-44-31 1,44 31-16,0 0 15,0 0 1,-67-25 0,67 25-1,0 0 1,-66-19 0,66 19-1,0 0 1</inkml:trace>
  <inkml:trace contextRef="#ctx0" brushRef="#br0" timeOffset="50563.0557">13858 6518 0,'0'-6'0,"-13"-1"16,13-12-1,0 13 1,0 0 0,13-1-1,-13 7 1,-13-12 0,13-5-16,0-9 15,0 8 1,-21-13-1,-1-1 1,32 45 0,-42-51-1,32 38 1,-55-55 0,10-1-16,45 56 15,-55-61 1,2-14-1,53 75 1,-57-57 0,57 57-1,-77-67 1,11 17 0,66 50-1,-89-50-15,89 50 16,-99-49-1,23-1 1,-24 6 0,23 9-1,11 3 1,11-5 0,-11 6-16,66 31 15,-78-38 1,12 2-1,66 36 1,-88-44 0,-1-6-1,14 12 1,-25-5 0,22 25-1,12-1-15,11 1 16,-12 11-1,12 7 1,1-12 0,8 6-1,4-7 1,9 6 0,-34 1-1,0 6-15,24 0 16,-2 0-1,12 0 1,-10 0 0,-14 0-1,3 0 1,0 0 0,-2 6-1,-10 1 1,23 6-16,64-20 15,-76 14 1,-11 5 0,66-12-1,-55 6 1,55-6 0,-89 19-1,89-19 1,-88 25-1,88-25-15,-88 38 16,1 4 0,87-42-1,-89 38 1,89-38 0,-89 43-1,1-5 1,22 4-16,-12-4 15,35 12 1,-12-2 0,-1-3-1,2 4 1,54-49 0,-56 61-1,56-61 1,-56 69-1,2 13-15,-2-2 16,-20 24 0,32-47-1,-12 5 1,24-13 0,-13 20-1,12 4 1,-1 9-1,2-2-15,0-5 16,-2-6 0,-10-20-1,0 19 1,0 5 0,11 21-1,10-13 1,12-7-1,0-6-15,1 1 16,-2-2 0,-8 8-1,-14 1 1,1-3 0,-1 15-1,1-8 1,12 6-1,21 1-15,0-7 16,-23 8 0,12-2-1,11 8 1,-22-15 0,10 9-1,12-7 1,0 12-1,-10 6 1,-1-7-16,-1-4 16,12-15-1,0 9 1,12-9 0,9-4-1,-9 0 1,-1-1-1,-11 0 1,0 13-16,0-1 16,11 13-1,-11-11 1,0-3 0,11-10-1,0-2 1,1 8-1,9 5 1,-10-5-16,21 11 16,13-17-1,10 5 1,-11 1 0,-22-18-1,1 4 1,10-5-1,0 11 1,11 8 0,11-1-16,-11-5 15,-1-13 1,-9-13 0,-1 1-1,22 18 1,11-1-1,-10 2 1,10-20 0,-10 0-16,-2-5 15,12-7 1,0 0 0,0 7-1,0 4 1,0 8-1,1-19 1,10 1 0,-11-9-16,-11 2 15,12 0 1,-3-6 0,14-7-1,-11 19 1,-1 6-1,0-6 1,0-18 0,12-20-1,-2-5-15,2-1 16,10 20 0,-21-7-1,-3 0 1,14-7-1,-12-5 1,23 1 0,-23 5-1,1-14-15,10 2 16,-23-1 0,12 13-1,-10-13 1,10 13-1,-11-6 1,11-14 0,1 3-1,-13-15-15,2 13 16,-1 0 0,11-6-1,-10 12 1,-24 2-1,-21-2 1,23-6 0,-2 6-1,0-18 1,-9 5-16,-23 7 16,0 8-1,0 30 1,33-45-1,-33 32 1,0 0 0,0 0-1,33-31 1,-33 31-16,0 0 16,45-50-1,-45 50 1,0 0-1,0 0 1,0 0 0,44-55-1,-44 55 1,0 0-16,0 0 16,0 0-1</inkml:trace>
  <inkml:trace contextRef="#ctx0" brushRef="#br0" timeOffset="52297.0278">14474 12173 0,'11'7'0,"-11"-7"16,0 7-1,0-1 1,-11 5 0,1 7-1,-13 20 1,-10-1-1,-23 14 1,24-2 0,-13-6-16,2 14 15,-13 4 1,13 7 0,-2 6-1,1 1 1,0-1-1,-21 7 1,9 5 0,12-5-16,0 5 15,-1-4 1,12-2 0,23 7-1,-23 6 1,-1 7-1,2-1 1,0-7 0,-2-17-1,11 24-15,-10 1 16,0-14 0,12 7-1,8-12 1,-8 24-1,-12-5 1,0-1 0,11 6-16,22-18 15,-11 5 1,-1 15 0,-9-8-1,-1-1 1,-1-4-1,-10-1 1,23 1 0,10-8-1,-12 2-15,1-15 16,-12 9 0,-9-9-1,21 15 1,-10-8-1,21 6 1,-13-17 0,13-1-1,-10-7-15,-1 8 16,0-8 0,-11 15-1,12-3 1,10-4-1,-12-7 1,24-7 0,-12 8-1,0-6 1,0-16-16,0 10 16,0-2-1,-12 6 1,12 8-1,0-6 1,12-9 0,-2 9-1,-20-88 1,20 99-16,-10-13 16,0-55-1,11 81 1,-11-81-1,22 80 1,-22-80 0,11 81-1,-11-81 1,10 74 0,-10-74-16</inkml:trace>
  <inkml:trace contextRef="#ctx0" brushRef="#br0" timeOffset="54156.4192">18509 11845 0,'0'6'0,"11"1"16,1-14-1,9-12 1,-9 1 0,10-1-1,0 13 1,-11 18-1,22 7 1,-22 6 0,-2 0-16,4 11 15,8 2 1,-9-19 0,22 18-1,9 18 1,1 14-1,0-6 1,-11 16-16,22 3 16,-11-2-1,1 6 1,21 1 0,1 43-1,-13-36 1,1-8-1,1-6 1,-13 14 0,1 11-16,11 2 15,1-3 1,-13-5 0,-9-6-1,10 13 1,-22 5-1,11-5 1,0-1 0,-10 6-16,-2 2 15,2-8 1,-1 0 0,20-5-1,4-1 1,-25 12-1,-21-5 1,11-7 0,1 12-1,-2-5-15,23 0 16,-9-2 0,-15-16-1,14 4 1,-23-4-1,-11-15 1,-1 15 0,12-7-16,0 12 15,0-7 1,0 2 0,-9-8-1,9 6 1,0-11-1,0 5 1,0-5 0,0-13-1,0-1 1,9 15-16,-9-9 16,0 2-1,-9 5 1,9-5-1,0 12 1,-12-14 0,-10-5-1,11-6-15,-11 0 16,22 0 0,-12-1-1,12 8 1,0 4-1,-11 2 1,1-1 0,-13-19-1,23 8 1,0-57-16</inkml:trace>
  <inkml:trace contextRef="#ctx0" brushRef="#br0" timeOffset="55015.5919">16503 12775 0,'-12'12'0,"24"7"15,-1 11 1,22 1 0,-22 1-1,0 18 1,-11 11-1,11 2-15,-22 23 16,11 1 0,0-87-1</inkml:trace>
  <inkml:trace contextRef="#ctx0" brushRef="#br0" timeOffset="55468.6823">16602 14003 0,'-10'49'16,"10"6"-1,0 33 1,10-8-1,12-24-15,-11-6 16,-11 5 0,-11-5-1,11 0 1,-22-6 0,0-8-1,0 8 1,22 31-1,0 11 1,0 13-16,22-18 16,-10 5-1,9-11 1,-10 11 0,-11-10-1,11-3 1,-11-73-1</inkml:trace>
  <inkml:trace contextRef="#ctx0" brushRef="#br0" timeOffset="55937.5728">16690 15789 0,'-10'49'16,"10"-6"0,-24 63-1,3 6 1,10-1-1,0-5 1,22-19-16,21-6 16,-19-20-1,8 1 1,-21-7 0,-10-17-1,10 6 1,-11 5-1,11-6 1,0 20-16,-34 6 16,-9-2-1,9 15 1,23-28 0,22 2-1,11-12 1,-22-1-1,0 19 1,-11 14-16,0 10 16,0-7-1,11-10 1,11-31 0,-11-38-1</inkml:trace>
  <inkml:trace contextRef="#ctx0" brushRef="#br0" timeOffset="57210.1688">13824 13314 0,'0'18'16,"0"-5"-16,0 6 16,21-13-1,-8-12 1,30 0 0,1 6-1,11 6 1,12 6-1,-1 7 1,11-13 0,1-6-16,9 0 15,-21 0 1,0 6 0,-10 13-1,-1-7 1,-11-5-1,22-14 1,-11 1 0,-11 0-16,-12 12 15,-53-6 1,65 0 0,-44 0-1,55 6 1</inkml:trace>
  <inkml:trace contextRef="#ctx0" brushRef="#br0" timeOffset="57381.9669">15444 13487 0,'0'19'15,"34"-12"1,0 11-1,30-18 1,3 0-16,-67 0 16</inkml:trace>
  <inkml:trace contextRef="#ctx0" brushRef="#br0" timeOffset="57569.4643">16073 13519 0,'22'12'0,"0"-12"16,33 0-1,23 0 1,-12-6 0,-66 6-1</inkml:trace>
  <inkml:trace contextRef="#ctx0" brushRef="#br0" timeOffset="57803.7839">17219 13593 0,'33'7'16,"-10"-1"-16,43 1 16,0-14-1,11 1 1,-77 6 0</inkml:trace>
  <inkml:trace contextRef="#ctx0" brushRef="#br0" timeOffset="58272.375">18135 13636 0,'33'31'15,"0"-11"1,43 11 0,2-19-1,-23-24 1,11-13-1,-10 6 1,10-6-16,0 18 16,23 14-1,-25 5 1,3-12 0,11 0-1,-24 6 1,24 7-1,-12-6 1,-11-1-16,-12 0 16,13 0-1,10 7 1,-21-7 0,-1 12-1,0-5 1,0 18-1,-11-1 1,-56-49 0,23 19-16,44 25 15</inkml:trace>
  <inkml:trace contextRef="#ctx0" brushRef="#br0" timeOffset="59912.9198">16613 16346 0,'0'0'0,"11"6"16,12-6 0,-1 7-1,-22 5 1,-22-6-1,-33 7 1,-12-7 0,-21 1-1,10-20-15,78 13 16</inkml:trace>
  <inkml:trace contextRef="#ctx0" brushRef="#br0" timeOffset="60116.2225">15709 16403 0,'-22'12'0,"-12"-6"16,-21 13 0,1-19-1,8-6 1,14-7-1,-2 1 1,34 12 0</inkml:trace>
  <inkml:trace contextRef="#ctx0" brushRef="#br0" timeOffset="60272.5797">14981 16396 0,'-54'13'15,"21"-13"1,-45 12-16,34-24 16,44 12-1</inkml:trace>
  <inkml:trace contextRef="#ctx0" brushRef="#br0" timeOffset="60772.6565">14352 16377 0,'-43'13'0,"9"0"16,-42-7-1,20-12 1,1-20 0,22 14-1,-22 18 1,-23 13-1,1 6 1,1 0 0,32-13-16,-1-5 15,23-7 1,11-7 0,-11 1-1,-11-6 1,-11-7-1,-33 7 1,11 24 0,-11 7-16,-1-7 15,12-18 1,24-6 0,8 5-1,54 7 1,-20 0-1,0 0 1,-43 13 0,43-13-16,0 0 15</inkml:trace>
  <inkml:trace contextRef="#ctx0" brushRef="#br0" timeOffset="61397.5838">12997 16323 0,'-10'17'16,"10"-11"-1,0 7 1,0-7 0,-12-6-16,-10 6 15,-11 19 1,11 7 0,10 5-1,24-7 1,10 1-1,22-5 1,11-14 0,-77-24-16,76 5 15,-54 7 1,34-44 0,-34 44-1,0-30 1,0 30-1,0 0 1,-21-37 0,21 37-1,-34 6-15,34-6 16,-33 44 0,33-44-1,0 0 1,0 0-1,0 0 1,0 23 0,54 9-1</inkml:trace>
  <inkml:trace contextRef="#ctx0" brushRef="#br0" timeOffset="61978.3363">16845 16359 0,'32'0'0,"2"6"16,21-6 0,33 6-1,-22 0 1,0 7 0,-11 6-1,22-7 1,-77-12-16</inkml:trace>
  <inkml:trace contextRef="#ctx0" brushRef="#br0" timeOffset="62462.5997">18003 16434 0,'21'6'0,"12"-6"15,33-6 1,12-13 0,-2-6-1,2 0 1,-12 19 0,-11 12-1,-11 0 1,1 7-1,21 6-15,10-1 16,-9 7 0,-11-6-1,-13 6 1,-10-8 0,11-10-1,11-14 1,1 1-1,10 6-15,1 13 16,-13 5 0,1 2-1,11-8 1,-10-18 0,20-7-1,-76 13 1</inkml:trace>
  <inkml:trace contextRef="#ctx0" brushRef="#br0" timeOffset="63524.8968">20054 16558 0,'0'6'0,"9"-6"16,36 0-1,-12 6 1,11-6 0,-22 0-1,-10 0 1,-12 0-1,-12 0-15,1 0 16,0 0 0,0 0-1,0 0 1,11 0 0,0 0-1,0 0 1,0 0-1,11 0-15,-11 0 16,0 0 0,0 0-1,-22-6 1,22 6 0,0 0-1,-22 6 1,22-6-1,0 0-15,0 0 16,-12-6 0,12 6-1,0-6 1,0 6 0,23-26-1,-23 26 1,22-48-1,-22 48 1,0 0-16,0 0 16,-22-32-1,-1 26 1,-9 50 0,21 24-1,22-6 1,-11-62-1,0 0 1,0 0-16,11 25 16,-11-18-1,0-7 1,0 0 0,0 0-1,0 0 1,0-7-1,0 7 1,0-6-16,0 6 16,0 0-1,11-7 1,-11 7 0,22-6-1,-22 6 1,0 0-1,0 0 1,0 0-16,22 0 16,-22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273.05832" units="1/cm"/>
          <inkml:channelProperty channel="Y" name="resolution" value="273.05832" units="1/cm"/>
          <inkml:channelProperty channel="T" name="resolution" value="1" units="1/dev"/>
        </inkml:channelProperties>
      </inkml:inkSource>
      <inkml:timestamp xml:id="ts0" timeString="2023-03-09T14:23:06.2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29335 13935 0,'-11'17'16,"1"2"-1,-13 7-15,2-8 16,21-18-1,-13-6 1,4 6 0,-14 6-1,-20 13 1,-12 12 0,-67-6-1,-56-12 1,178-13-16</inkml:trace>
  <inkml:trace contextRef="#ctx0" brushRef="#br0" timeOffset="10942.1101">27670 15720 0,'-53'100'15,"-36"-1"1,-122 118 0,-185 43-1,396-260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59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0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48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0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3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9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35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0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9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1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01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DA99-1FA2-4706-BD5C-583E4CAA1385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95CE-F609-4DB2-A83B-0EA0791D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11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1-21.userapi.com/impg/DpR-lI_HfDFu8Yaos_mRMcLulezIIJvYwK6L5g/et2PvZRVaX0.jpg?size=1080x1080&amp;quality=96&amp;sign=08dcdb79a23234d1488edaef2b851f5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336" y="0"/>
            <a:ext cx="6620083" cy="66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64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12.userapi.com/impg/XYHxTF0s1qM3sdLiCNzBNOHQKqXDbyjdF5TDVQ/uQet70dIwRQ.jpg?size=1080x1080&amp;quality=96&amp;sign=e04d306ca3a827e9e23095f2009121f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395" y="0"/>
            <a:ext cx="6880487" cy="688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Рукописный ввод 1"/>
              <p14:cNvContentPartPr/>
              <p14:nvPr/>
            </p14:nvContentPartPr>
            <p14:xfrm>
              <a:off x="3186360" y="1620720"/>
              <a:ext cx="5358600" cy="4807080"/>
            </p14:xfrm>
          </p:contentPart>
        </mc:Choice>
        <mc:Fallback>
          <p:pic>
            <p:nvPicPr>
              <p:cNvPr id="2" name="Рукописный ввод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7000" y="1611360"/>
                <a:ext cx="5377320" cy="482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063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1-28.userapi.com/impg/DuNsdUo6w-CD1e8b4lCLBiqAZvQgnIDyf6OiDg/dznzqDfY1fM.jpg?size=1080x1080&amp;quality=96&amp;sign=7f1e6ee40bd1e917f5a9600fca1eab26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475" y="-1"/>
            <a:ext cx="6895475" cy="6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7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1-89.userapi.com/impg/Kfa8fra7ZUB3oSnNY-xofnd1rweDM0rR2PRNtw/wO87MWr-EHA.jpg?size=1080x1080&amp;quality=96&amp;sign=2d0c8f82f4d62ab36bf6f55cd7621d1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509" y="0"/>
            <a:ext cx="6839472" cy="683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7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1-30.userapi.com/impg/yeOaHTkjPAbHM3ULL4q3U7tnHzKL-6sRlJG_tg/spS9JS2hsPU.jpg?size=1077x1080&amp;quality=96&amp;sign=aa6bc76fbd6095e752aa06a62c941f9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008" y="0"/>
            <a:ext cx="6778776" cy="679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3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1-88.userapi.com/impg/owVr87dzmHflWlZaPr1o0N75Dl1aSFn1hDWb5w/nHOR9rRTXK8.jpg?size=1080x1080&amp;quality=96&amp;sign=aa9c08f90bcdabfb712e42349cbce720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543" y="-1"/>
            <a:ext cx="6850505" cy="685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9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1-20.userapi.com/impg/GR_X2IXt5q89CEyvrOTly6v98XDHbvsAjFlS_A/fIhEJ7T5GC0.jpg?size=1080x1080&amp;quality=96&amp;sign=09a1fbdeefa231595478b382b2ee65c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461" y="0"/>
            <a:ext cx="6854460" cy="685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7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1-55.userapi.com/impg/9wuyyLWWFfj8oeisqaN2pb1gcMAJ9h2DD43nKQ/csegM3vTn4s.jpg?size=1080x1080&amp;quality=96&amp;sign=f305bc53d3022ece9123944f16d62c7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515" y="0"/>
            <a:ext cx="6805534" cy="680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1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1-21.userapi.com/impg/DpR-lI_HfDFu8Yaos_mRMcLulezIIJvYwK6L5g/et2PvZRVaX0.jpg?size=1080x1080&amp;quality=96&amp;sign=08dcdb79a23234d1488edaef2b851f5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336" y="0"/>
            <a:ext cx="6620083" cy="66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Рукописный ввод 1"/>
              <p14:cNvContentPartPr/>
              <p14:nvPr/>
            </p14:nvContentPartPr>
            <p14:xfrm>
              <a:off x="9691560" y="5016600"/>
              <a:ext cx="869400" cy="886320"/>
            </p14:xfrm>
          </p:contentPart>
        </mc:Choice>
        <mc:Fallback>
          <p:pic>
            <p:nvPicPr>
              <p:cNvPr id="2" name="Рукописный ввод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2200" y="5007240"/>
                <a:ext cx="888120" cy="90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03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2023-03-09T13:38:31Z</dcterms:created>
  <dcterms:modified xsi:type="dcterms:W3CDTF">2023-03-09T14:25:40Z</dcterms:modified>
</cp:coreProperties>
</file>