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4411" r:id="rId2"/>
  </p:sldMasterIdLst>
  <p:sldIdLst>
    <p:sldId id="272" r:id="rId3"/>
    <p:sldId id="278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279" r:id="rId12"/>
    <p:sldId id="280" r:id="rId13"/>
    <p:sldId id="281" r:id="rId14"/>
    <p:sldId id="282" r:id="rId15"/>
    <p:sldId id="283" r:id="rId16"/>
    <p:sldId id="285" r:id="rId17"/>
    <p:sldId id="292" r:id="rId18"/>
    <p:sldId id="286" r:id="rId19"/>
    <p:sldId id="287" r:id="rId20"/>
    <p:sldId id="291" r:id="rId21"/>
    <p:sldId id="313" r:id="rId22"/>
    <p:sldId id="31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1" autoAdjust="0"/>
    <p:restoredTop sz="94676" autoAdjust="0"/>
  </p:normalViewPr>
  <p:slideViewPr>
    <p:cSldViewPr>
      <p:cViewPr varScale="1">
        <p:scale>
          <a:sx n="111" d="100"/>
          <a:sy n="111" d="100"/>
        </p:scale>
        <p:origin x="12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1"/>
              <a:ext cx="816" cy="3996"/>
              <a:chOff x="4944" y="-21"/>
              <a:chExt cx="816" cy="3996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1"/>
                <a:ext cx="480" cy="1452"/>
                <a:chOff x="5280" y="-21"/>
                <a:chExt cx="480" cy="1452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505" y="-22"/>
                  <a:ext cx="174" cy="176"/>
                  <a:chOff x="18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867" y="323"/>
                    <a:ext cx="1690" cy="2560"/>
                    <a:chOff x="18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6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1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8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8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62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5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100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4613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3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8AB4-F329-420F-A9A0-CEDEFA72690D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912A-FEF1-4A33-B203-7225977E0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C1C93-BDDA-43CD-A24F-713408E91436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68F36-BFAA-411E-BF29-4C7E998D7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4918-DCE4-4FD2-ABD5-D99EA16277AC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15940-CDA7-4957-83E4-47ABEB58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00CE23-CFF0-4724-B080-B1F1381919B1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CE4241-75C7-423F-BA1D-F7CC562B0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3F0D3F-3DBB-45AE-A673-F7C5764B004E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E8622B-39EB-47C3-A3B6-6C12B80B4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9E8D63-32B4-441B-B430-3CE086DABB13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125390-097C-4D13-AD95-9D60A9BC5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E1B4F6-D4CE-4B3A-97C3-CCF526F5184C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900FCE-4D79-41D4-9C9A-43E4FBB50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165583-090E-4391-9B37-01A720BF22C8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F3DB48-92B7-44BB-96F1-0BBB647A4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0D7FC4-A48F-4D3F-8B5E-7FF9F6FD09F2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11CB2D-76BB-4865-A959-A44FDA115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8C7F1B-4343-473D-BF64-EC83A8FBE9D1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0DD00E-9B1F-48DA-B80A-148F0B296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53FF74-757A-4865-A04E-73AF1276F69C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F835DB-71EB-4C9E-B0EB-0F5D9E184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59FBD-23B7-4E7A-AB0D-53CEE49CDBEA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5D3D-C9DC-466C-B49B-435EAC515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A57DB5-BD7B-4A26-A333-9519E87B646E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EC7909-20D5-4671-B96C-5D87B5036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33B568-6225-4FAB-BE38-9D6429324967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996E89-A2F2-4597-970E-3D7A9ABE7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A040E9-A148-4710-A34A-DB3EC3F5BDB1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669E55-C385-4F6C-A627-F95669BAD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93D87-CDC5-43E9-B7D9-E1928223FED8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4E2DB-1020-459E-897C-DFE387106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25E5-A2EF-4CE8-A316-D5136FFFA820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892D8-0372-46DE-A41F-A5CDB46D6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BD601-4888-4594-9D12-712494F78BA8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29ACC-3E40-4587-A735-32E197D44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6045B-2931-4985-A8D3-64245E4067A4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98243-8CE8-4970-A97A-9C5A7B97C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8B73-4EF2-4683-8CE6-F8C2CCCF0B79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852DB-80BE-41C7-9960-57A285695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5D11-F79A-4A7B-9D88-236FCE05FC5D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EC80D-3BB2-42BB-9241-2CD14AF2F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0CC7C-4649-4B52-BAA9-0CA3AF4AA805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51CE-B32B-4B71-8F1A-DC1EE226D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505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06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506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18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506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61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4506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69" name="Freeform 13"/>
                  <p:cNvSpPr>
                    <a:spLocks/>
                  </p:cNvSpPr>
                  <p:nvPr/>
                </p:nvSpPr>
                <p:spPr bwMode="auto">
                  <a:xfrm>
                    <a:off x="2804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0" name="Freeform 14"/>
                  <p:cNvSpPr>
                    <a:spLocks/>
                  </p:cNvSpPr>
                  <p:nvPr/>
                </p:nvSpPr>
                <p:spPr bwMode="auto">
                  <a:xfrm>
                    <a:off x="2872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1" name="Freeform 15"/>
                  <p:cNvSpPr>
                    <a:spLocks/>
                  </p:cNvSpPr>
                  <p:nvPr/>
                </p:nvSpPr>
                <p:spPr bwMode="auto">
                  <a:xfrm>
                    <a:off x="2619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510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1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11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1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11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A522AA8E-51A4-4AC4-97A4-0C3C15ACE0D0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511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1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823B1D03-9BA4-4392-8572-A20BFE540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  <p:sldLayoutId id="2147484629" r:id="rId9"/>
    <p:sldLayoutId id="2147484630" r:id="rId10"/>
    <p:sldLayoutId id="214748463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68E9F693-8180-432E-9C80-511CCDBAC7BA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B297C4E1-738D-49B8-B85A-6C2BD0B30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229200"/>
            <a:ext cx="6246869" cy="14081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25603" name="Picture 6" descr="MCj042343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756083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1692275" y="1916113"/>
            <a:ext cx="6911975" cy="865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>
          <a:xfrm>
            <a:off x="-108520" y="404664"/>
            <a:ext cx="7477125" cy="108012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  Х Л Е Б Е</a:t>
            </a:r>
            <a:endParaRPr lang="ru-RU" sz="3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419871" y="5517232"/>
            <a:ext cx="4248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4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37893" name="Picture 9" descr="IMG_0203_2-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6632"/>
            <a:ext cx="748883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529916" y="116632"/>
            <a:ext cx="7380312" cy="2592263"/>
          </a:xfrm>
        </p:spPr>
        <p:txBody>
          <a:bodyPr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Отправимся</a:t>
            </a: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в небольшое путешествие на поле.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Узнаем  о  том ,как  выращивают  хлеб  в  наше  время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3608" y="260648"/>
            <a:ext cx="7920879" cy="24368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Весной специальным трактором пашут землю и сеют пшеницу в землю. </a:t>
            </a:r>
          </a:p>
        </p:txBody>
      </p:sp>
      <p:pic>
        <p:nvPicPr>
          <p:cNvPr id="38915" name="Picture 5" descr="slide0002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4968552" cy="373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5256584" cy="394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260648"/>
            <a:ext cx="7632848" cy="2508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Солнце светит, дождик идет. </a:t>
            </a:r>
            <a:b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Вскоре на полях появляются зеленые ростки- всходы.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260648"/>
            <a:ext cx="7560840" cy="1793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Летом вырастают колоски, </a:t>
            </a:r>
            <a:b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 в них много-много зерен.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755158" cy="360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4509120"/>
            <a:ext cx="6840115" cy="17859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</a:rPr>
              <a:t> </a:t>
            </a: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Осенью пшеница созревает и колоски убирают машинами- комбайнами.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5208240" cy="347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6480720" cy="264713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Затем зерно перетирают- мелят и получают муку.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5760640" cy="32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3817987" cy="286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03648" y="188640"/>
            <a:ext cx="741682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В муку добавляют воду и другие продукты и замешивают тесто.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3672408" cy="250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332656"/>
            <a:ext cx="7776864" cy="25796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Из теста лепят хлеб, булочки или лепешки. Тесто кладут в формочки и выпекают в печи или в духовке.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45060" name="Picture 6" descr="slide0014_image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455295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688" y="260648"/>
            <a:ext cx="5915000" cy="1793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получается вкусный, ароматный хлеб. </a:t>
            </a:r>
          </a:p>
        </p:txBody>
      </p:sp>
      <p:pic>
        <p:nvPicPr>
          <p:cNvPr id="46083" name="Picture 6" descr="big_8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7" y="3140968"/>
            <a:ext cx="3794915" cy="254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1249718805_pic1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34121"/>
            <a:ext cx="3240212" cy="280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52835"/>
            <a:ext cx="3960440" cy="24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764704"/>
            <a:ext cx="4536504" cy="54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Вот он, хлебушко душистый,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С хрупкой корочкой витой,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Вот он теплый, золотистый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Словно солнцем налитой.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i="1" dirty="0" smtClean="0">
              <a:solidFill>
                <a:schemeClr val="tx2">
                  <a:satMod val="130000"/>
                </a:schemeClr>
              </a:solidFill>
              <a:latin typeface="Book Antiqua" pitchFamily="18" charset="0"/>
              <a:ea typeface="+mj-ea"/>
              <a:cs typeface="+mj-cs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 нем – здоровье наше, сила,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 нем – чудесное тепло.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 нем – земли родимой соки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Солнца свет веселый в нем.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Уплетай за обе щеки!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Вырастай богатырем!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i="1" dirty="0" smtClean="0">
              <a:solidFill>
                <a:schemeClr val="tx2">
                  <a:satMod val="130000"/>
                </a:schemeClr>
              </a:solidFill>
              <a:latin typeface="Book Antiqua" pitchFamily="18" charset="0"/>
              <a:ea typeface="+mj-ea"/>
              <a:cs typeface="+mj-cs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           С. </a:t>
            </a:r>
            <a:r>
              <a:rPr lang="ru-RU" sz="2400" b="1" i="1" dirty="0" err="1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Погореловский</a:t>
            </a:r>
            <a:endParaRPr lang="ru-RU" sz="2400" b="1" i="1" dirty="0" smtClean="0">
              <a:solidFill>
                <a:schemeClr val="tx2">
                  <a:satMod val="130000"/>
                </a:schemeClr>
              </a:solidFill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74638"/>
            <a:ext cx="7746826" cy="178621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Почему человек не может</a:t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обойтись без хлеба?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2800" b="1" dirty="0" smtClean="0">
              <a:latin typeface="Book Antiqua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2800" b="1" dirty="0" smtClean="0">
              <a:latin typeface="Book Antiqua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Оказывается, хлеб богат витаминами, необходимыми для жизни и роста человека. Хлебные изделия не только вкусны, но и питательны. Хлеб мы едим каждый день, и он не приедается.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Как же его выращивают? Кого мы должны благодарить за хлеб на нашем столе?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17869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    </a:t>
            </a:r>
            <a:r>
              <a:rPr lang="ru-RU" sz="39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Пословицы  и  поговорки.</a:t>
            </a:r>
            <a:br>
              <a:rPr lang="ru-RU" sz="39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-Береги  хлеб  для  еды, а деньги для  беды.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-Хлеб-батюшка, вода- матушка.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Худ  обед, когда  хлеба  нет.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Пока  есть хлеб да   вода - все  не  беда.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Палата  бела, а  без  хлеба  в  ней беда.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 Без  хлеба, без соли – худая  беседа.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Плевать  на  обед , коли  хлеба  нет.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Хлеба  ни  куска, так  и  в  горнице  тоска.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- Сколько  ни думай , а  лучше  хлеба-соли  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       не  придумаешь.</a:t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endParaRPr lang="ru-RU" sz="2700" b="1" i="1" dirty="0">
              <a:solidFill>
                <a:schemeClr val="tx2">
                  <a:satMod val="130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890842" cy="604867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   </a:t>
            </a: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 Ы  В  О  Д  Ы: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Хлеб  вырастить  очень  нелегко,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поэтому  нужно  бережно </a:t>
            </a:r>
            <a:r>
              <a:rPr lang="ru-RU" sz="3200" b="1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отно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–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</a:t>
            </a:r>
            <a:r>
              <a:rPr lang="ru-RU" sz="3200" b="1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ситься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к  хлебу.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Нельзя  бросать  хлеб  и  кидаться им.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Нужно  уважать  труд  людей, 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которые  вырастили  для  нас хлеб.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Хлеб  полезен. В  нем  много  витаминов,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которые  помогают  нам  расти  и  </a:t>
            </a:r>
            <a:r>
              <a:rPr lang="ru-RU" sz="3200" b="1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наби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</a:t>
            </a:r>
            <a:r>
              <a:rPr lang="ru-RU" sz="3200" b="1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раться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сил.    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endParaRPr lang="ru-RU" sz="3200" b="1" i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77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Хлеб  и  наши  предки.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None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Ученые  полагают, что хлебу  свыше 15 тысяч  лет.</a:t>
            </a:r>
          </a:p>
          <a:p>
            <a:pPr marL="82550" indent="0">
              <a:buNone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Люди  всегда  с  почтением  относились к  хлебу.</a:t>
            </a:r>
          </a:p>
          <a:p>
            <a:pPr marL="82550" indent="0">
              <a:buNone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     Например,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Встречают  гостей  с  хлебом и солью.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Люди, преломившие  хлеб, становятся  друзьями.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Идут свататься  к  невесте  с  хлебом.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Хлеб  клали  ребенку  в  колыбельку  в  качестве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оберега ( защиты).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                                                и др.</a:t>
            </a:r>
          </a:p>
        </p:txBody>
      </p:sp>
    </p:spTree>
    <p:extLst>
      <p:ext uri="{BB962C8B-B14F-4D97-AF65-F5344CB8AC3E}">
        <p14:creationId xmlns:p14="http://schemas.microsoft.com/office/powerpoint/2010/main" val="141028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Так  землю пахали, чтобы  земля «ожила» </a:t>
            </a:r>
          </a:p>
        </p:txBody>
      </p:sp>
      <p:pic>
        <p:nvPicPr>
          <p:cNvPr id="1026" name="Picture 2" descr="C:\Users\user\Videos\Desktop\img1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03747" y="224640"/>
            <a:ext cx="5184581" cy="770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97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</a:t>
            </a:r>
            <a:r>
              <a:rPr lang="ru-RU" sz="36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Так  люди  сеяли  хлеб</a:t>
            </a:r>
          </a:p>
        </p:txBody>
      </p:sp>
      <p:pic>
        <p:nvPicPr>
          <p:cNvPr id="2050" name="Picture 2" descr="C:\Users\user\Videos\Desktop\img1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47763" y="224641"/>
            <a:ext cx="4968554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7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36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Жатва. Убирали  урожай.</a:t>
            </a:r>
          </a:p>
        </p:txBody>
      </p:sp>
      <p:pic>
        <p:nvPicPr>
          <p:cNvPr id="3074" name="Picture 2" descr="C:\Users\user\Videos\Desktop\img1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45432" y="138939"/>
            <a:ext cx="5589241" cy="784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45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40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Обмолот  зерна. </a:t>
            </a:r>
            <a:r>
              <a:rPr lang="ru-RU" sz="31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Ударяли  по  снопам</a:t>
            </a:r>
            <a:r>
              <a:rPr lang="ru-RU" sz="31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,  </a:t>
            </a:r>
            <a:r>
              <a:rPr lang="ru-RU" sz="31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чтобы «высвободить»  зерно.</a:t>
            </a:r>
          </a:p>
        </p:txBody>
      </p:sp>
      <p:pic>
        <p:nvPicPr>
          <p:cNvPr id="4098" name="Picture 2" descr="C:\Users\user\Videos\Desktop\img1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64248" y="308164"/>
            <a:ext cx="5544622" cy="804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83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59390" cy="141277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Потом  везли зерно на   мельницу.  Там  зерно  растирали  и  превращали  в  муку. </a:t>
            </a:r>
          </a:p>
        </p:txBody>
      </p:sp>
      <p:pic>
        <p:nvPicPr>
          <p:cNvPr id="5122" name="Picture 2" descr="C:\Users\user\Videos\Desktop\img1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6373" y="206896"/>
            <a:ext cx="5904655" cy="80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Videos\Desktop\img1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68858" y="1747853"/>
            <a:ext cx="5246845" cy="547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Потом хлеб  выпекали  в  печи</a:t>
            </a:r>
          </a:p>
        </p:txBody>
      </p:sp>
      <p:pic>
        <p:nvPicPr>
          <p:cNvPr id="6146" name="Picture 2" descr="C:\Users\user\Videos\Desktop\img1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37635" y="1174731"/>
            <a:ext cx="4276443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828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Солнечные дни</Template>
  <TotalTime>1140</TotalTime>
  <Words>336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Corbel</vt:lpstr>
      <vt:lpstr>Gill Sans MT</vt:lpstr>
      <vt:lpstr>Verdana</vt:lpstr>
      <vt:lpstr>Wingdings</vt:lpstr>
      <vt:lpstr>Wingdings 2</vt:lpstr>
      <vt:lpstr>Кимоно</vt:lpstr>
      <vt:lpstr>Солнцестояние</vt:lpstr>
      <vt:lpstr>О  Х Л Е Б Е</vt:lpstr>
      <vt:lpstr>Почему человек не может обойтись без хлеба?</vt:lpstr>
      <vt:lpstr>       Хлеб  и  наши  предки.</vt:lpstr>
      <vt:lpstr>Так  землю пахали, чтобы  земля «ожила» </vt:lpstr>
      <vt:lpstr>      Так  люди  сеяли  хлеб</vt:lpstr>
      <vt:lpstr>  Жатва. Убирали  урожай.</vt:lpstr>
      <vt:lpstr>  Обмолот  зерна. Ударяли  по  снопам,  чтобы «высвободить»  зерно.</vt:lpstr>
      <vt:lpstr>Потом  везли зерно на   мельницу.  Там  зерно  растирали  и  превращали  в  муку. </vt:lpstr>
      <vt:lpstr>  Потом хлеб  выпекали  в  печи</vt:lpstr>
      <vt:lpstr>Презентация PowerPoint</vt:lpstr>
      <vt:lpstr>Весной специальным трактором пашут землю и сеют пшеницу в землю. </vt:lpstr>
      <vt:lpstr>Солнце светит, дождик идет.  Вскоре на полях появляются зеленые ростки- всходы. </vt:lpstr>
      <vt:lpstr>Летом вырастают колоски,  а в них много-много зерен. </vt:lpstr>
      <vt:lpstr> Осенью пшеница созревает и колоски убирают машинами- комбайнами.</vt:lpstr>
      <vt:lpstr> Затем зерно перетирают- мелят и получают муку.  </vt:lpstr>
      <vt:lpstr>Презентация PowerPoint</vt:lpstr>
      <vt:lpstr>Из теста лепят хлеб, булочки или лепешки. Тесто кладут в формочки и выпекают в печи или в духовке. </vt:lpstr>
      <vt:lpstr>И получается вкусный, ароматный хлеб. </vt:lpstr>
      <vt:lpstr>Презентация PowerPoint</vt:lpstr>
      <vt:lpstr>    Пословицы  и  поговорки.  -Береги  хлеб  для  еды, а деньги для  беды. -Хлеб-батюшка, вода- матушка. - Худ  обед, когда  хлеба  нет. - Пока  есть хлеб да   вода - все  не  беда. - Палата  бела, а  без  хлеба  в  ней беда. -  Без  хлеба, без соли – худая  беседа. - Плевать  на  обед , коли  хлеба  нет. - Хлеба  ни  куска, так  и  в  горнице  тоска. - Сколько  ни думай , а  лучше  хлеба-соли          не  придумаешь. </vt:lpstr>
      <vt:lpstr>        В  Ы  В  О  Д  Ы:  * Хлеб  вырастить  очень  нелегко,    поэтому  нужно  бережно отно –    ситься  к  хлебу. * Нельзя  бросать  хлеб  и  кидаться им.  * Нужно  уважать  труд  людей,     которые  вырастили  для  нас хлеб.  * Хлеб  полезен. В  нем  много  витаминов,    которые  помогают  нам  расти  и  наби-     раться  сил.      </vt:lpstr>
    </vt:vector>
  </TitlesOfParts>
  <Company>Your Company Name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«От колоска до хлеба»</dc:title>
  <dc:creator>USER</dc:creator>
  <cp:lastModifiedBy>An</cp:lastModifiedBy>
  <cp:revision>113</cp:revision>
  <dcterms:created xsi:type="dcterms:W3CDTF">2008-10-15T13:08:58Z</dcterms:created>
  <dcterms:modified xsi:type="dcterms:W3CDTF">2023-04-20T15:08:12Z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1189585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