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8" r:id="rId7"/>
    <p:sldId id="262" r:id="rId8"/>
    <p:sldId id="269" r:id="rId9"/>
    <p:sldId id="267" r:id="rId10"/>
    <p:sldId id="272" r:id="rId11"/>
    <p:sldId id="266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-FNIVgMyLABQ/Tahmuxj8r3I/AAAAAAAAADs/sygkNMXt38o/s1600/de8cdd72af9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928802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«Развитие творческих способностей у детей старшего дошкольного возраста через нетрадиционные техники рисования»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143380"/>
            <a:ext cx="56436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Черкашина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Юстина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Сергеевна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Карымова Екатерина Александровна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МБДОУ города Иркутска детский сад №116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атерина\Desktop\212163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413406" y="2353712"/>
            <a:ext cx="8039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85720" y="1000108"/>
            <a:ext cx="807249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«Метель», «Еловая ветка»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Графическое содержание: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етрадиционное рисование с использованием технике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набрызг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суть состоит в разбрызгивании капель краски.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Набрызг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или рисование брызгами — это несложная и интересная техника для творчества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3738514" cy="373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" name="Picture 1" descr="C:\Users\катерина\Downloads\IMG-97c8de6464a5dcc21630cc65081cfa51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285992"/>
            <a:ext cx="3786214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атерина\Desktop\212163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413406" y="2353712"/>
            <a:ext cx="8039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585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из этих методов – это маленькая игра. Создавая изображения, передавая сюжет, дети отражают свои чувства, свое понимание ситуации. 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продуктивной деятельности с использованием </a:t>
            </a:r>
            <a:r>
              <a:rPr kumimoji="0" lang="ru-RU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нетрадиционных техник рисования нужно научить дошкольников думать,</a:t>
            </a: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творить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фантазировать, мыслить смело, нестандартно, в полной мере проявлять свои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zh-CN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способности, развивать уверенность в себе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своих силах.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нашей деятельности носит развивающий характер и направлено на развитие творчества каждого ребёнка в соответствии с его индивидуальными возможностями.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Работая по данному направлению, нам удалось достичь положительных результатов. У детей заметно вырос интерес к изобразительному искусству, они стали более самостоятельными, более активными. А главное то, что нетрадиционное рисование играет важную роль в общем психическом развитии ребёнка, ведь самоценным является не конечный продукт – рисунок, а развитие личности. 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214422"/>
            <a:ext cx="81439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«Истоки способностей и дарования детей – на кончиках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ребенок». 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В. А. Сухомлинский.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7158" y="1357298"/>
            <a:ext cx="8358246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художественно-творческих способностей посредством нетрадиционных техник рисования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1439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- Познакомить с различными способами и приемами нетрадиционных техник рисования с использованием различных изобразительных материалов.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   - Развивать интерес к изобразительным и выразительным возможностям различных художественных материалов и к разнообразной технике рисования; давать возможность самим выбирать способ и технику для выразительного изображения того или иного образа.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 Развивать эстетическое восприятие мира, природы, художественного творчества взрослых и детей.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14290"/>
            <a:ext cx="628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Виды и техники нетрадиционного рисования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G:\КАТЯ\20170421_192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00306"/>
            <a:ext cx="4857752" cy="3714776"/>
          </a:xfrm>
          <a:prstGeom prst="rect">
            <a:avLst/>
          </a:prstGeom>
          <a:noFill/>
        </p:spPr>
      </p:pic>
      <p:pic>
        <p:nvPicPr>
          <p:cNvPr id="13" name="Picture 4" descr="G:\КАТЯ\20170420_181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500306"/>
            <a:ext cx="2500330" cy="368469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00034" y="1357298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Нетрадиционная техника рисования  «Осень золотая»  в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оттисковой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(по замыслу)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атерина\Desktop\212163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67544" y="857232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«Осень золотая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indent="265113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265113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Графическое содержание: технология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оттиска</a:t>
            </a:r>
          </a:p>
          <a:p>
            <a:pPr indent="265113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познакомить с необычной техникой рисования – печать листьями; - закреплять художественные умение воспринимать образ золотой осени; учить задумывать пейзаж - развивать мелкую моторику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рук.</a:t>
            </a:r>
          </a:p>
          <a:p>
            <a:pPr indent="26511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познакомились с новой техникой рисования- печать листьями. Освоили технику рисовании при помощи художественных материалов: гуашь, кисти. Закрепили композиционные умения в изображении сюжета на тему «Осень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золотая»</a:t>
            </a:r>
          </a:p>
          <a:p>
            <a:pPr indent="265113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  «печать смятой бумагой» </a:t>
            </a:r>
          </a:p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«Ежик на полянке»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G:\КАТЯ\20170420_17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5119043" cy="3143272"/>
          </a:xfrm>
          <a:prstGeom prst="rect">
            <a:avLst/>
          </a:prstGeom>
          <a:noFill/>
        </p:spPr>
      </p:pic>
      <p:pic>
        <p:nvPicPr>
          <p:cNvPr id="5" name="Picture 5" descr="G:\КАТЯ\20170421_1929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571612"/>
            <a:ext cx="3071834" cy="4207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атерина\Desktop\212163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67544" y="785794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/>
            <a:endParaRPr lang="ru-RU" dirty="0"/>
          </a:p>
          <a:p>
            <a:pPr indent="265113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«Ежик на полянке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indent="265113" algn="just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265113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Графическое содержание: техника  «печать смятой бумагой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indent="265113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Программное содержание: закрепить знания детей о внешнем виде ежа, (особенности строения, окраска) и образе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Познакомить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с нетрадиционной техникой рисования «печать смятой бумагой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умения у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воплощать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рисунке характерные признаки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ежа</a:t>
            </a:r>
          </a:p>
          <a:p>
            <a:pPr indent="26511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Дети познакомились с техникой рисования «печать смятой бумагой».  Умеют передавать в рисунке свои впечатления от окружающей действительности.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amki-photoshop.ru/fon/svetyj/fon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357166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857625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Нетрадиционное рисование с использованием техники «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набрызг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57625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«Метель» , «Еловая ветка»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4572574" cy="28575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катерина\Downloads\IMG-f929860c43a4a7f8cc95b1b0a60e3b3b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857628"/>
            <a:ext cx="4349674" cy="2803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368</Words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катерина</cp:lastModifiedBy>
  <cp:revision>21</cp:revision>
  <dcterms:created xsi:type="dcterms:W3CDTF">2022-01-19T00:56:05Z</dcterms:created>
  <dcterms:modified xsi:type="dcterms:W3CDTF">2023-04-19T22:50:39Z</dcterms:modified>
</cp:coreProperties>
</file>