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6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46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3A93906-96F3-44F9-816C-F90C76DC71C8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C541171-2548-4864-8E65-490A1AD1F8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1749885"/>
            <a:ext cx="4331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614704"/>
            <a:ext cx="3225363" cy="25325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334" y="3501008"/>
            <a:ext cx="3179141" cy="28896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776" y="548680"/>
            <a:ext cx="3208120" cy="25986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1" y="3501008"/>
            <a:ext cx="3148010" cy="288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520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36712"/>
            <a:ext cx="2161670" cy="2479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825836"/>
            <a:ext cx="2231765" cy="2501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77072"/>
            <a:ext cx="3960440" cy="24875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077071"/>
            <a:ext cx="3805783" cy="24875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124744"/>
            <a:ext cx="2462997" cy="26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052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620688"/>
            <a:ext cx="2552207" cy="2343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956" y="620688"/>
            <a:ext cx="2597091" cy="25207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29000"/>
            <a:ext cx="2543528" cy="3023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0333" y="529665"/>
            <a:ext cx="2443354" cy="24169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701572"/>
            <a:ext cx="3045550" cy="23917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121" y="3429000"/>
            <a:ext cx="2716336" cy="306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28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482</TotalTime>
  <Words>1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Candara</vt:lpstr>
      <vt:lpstr>Symbol</vt:lpstr>
      <vt:lpstr>Times New Roman</vt:lpstr>
      <vt:lpstr>Волна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54</cp:revision>
  <dcterms:created xsi:type="dcterms:W3CDTF">2023-04-03T12:16:11Z</dcterms:created>
  <dcterms:modified xsi:type="dcterms:W3CDTF">2023-04-20T12:13:26Z</dcterms:modified>
</cp:coreProperties>
</file>