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0" r:id="rId8"/>
    <p:sldId id="262" r:id="rId9"/>
    <p:sldId id="268" r:id="rId10"/>
    <p:sldId id="263" r:id="rId11"/>
    <p:sldId id="269" r:id="rId12"/>
    <p:sldId id="265" r:id="rId13"/>
  </p:sldIdLst>
  <p:sldSz cx="9144000" cy="6858000" type="screen4x3"/>
  <p:notesSz cx="6888163" cy="100203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F26D-FEBD-4C6E-AE61-008D7CAC61D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E531-0525-484E-AD00-F337E4704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F26D-FEBD-4C6E-AE61-008D7CAC61D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E531-0525-484E-AD00-F337E4704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EF26D-FEBD-4C6E-AE61-008D7CAC61D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DE531-0525-484E-AD00-F337E4704A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3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6.jpeg" /><Relationship Id="rId4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Relationship Id="rId5" Type="http://schemas.openxmlformats.org/officeDocument/2006/relationships/image" Target="../media/image3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Relationship Id="rId4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Relationship Id="rId4" Type="http://schemas.openxmlformats.org/officeDocument/2006/relationships/image" Target="../media/image3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75336" cy="6858000"/>
          </a:xfrm>
          <a:prstGeom prst="rect">
            <a:avLst/>
          </a:prstGeom>
          <a:noFill/>
        </p:spPr>
      </p:pic>
      <p:pic>
        <p:nvPicPr>
          <p:cNvPr id="23558" name="Picture 6" descr="http://moziru.com/images/volcano-clipart-volcanic-eruption-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26729" y="2214554"/>
            <a:ext cx="3517271" cy="4464876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500034" y="214290"/>
            <a:ext cx="8429684" cy="15716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/>
              <a:t>Муниципальное дошкольное образовательное автономное учреждение 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b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автономное учреждение «Детский сад № 102 «Буратино» компенсирующего вида с приоритетным осуществлением квалифицированной коррекции отклонений в физическом развитии воспитанников г. Орска»</a:t>
            </a:r>
            <a:endParaRPr lang="ru-RU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001156" cy="3908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800" b="1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800" b="1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Пояснительная записка к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познавательно-исследовательскому пособию </a:t>
            </a:r>
            <a:r>
              <a:rPr lang="ru-RU" sz="900"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90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«Вулкан»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для детей подготовительной к школе группы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571604" y="3857628"/>
            <a:ext cx="4643470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400" b="1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Авторская разработка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воспитателя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Клоченко Галины Павловны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1337" y="0"/>
            <a:ext cx="9175337" cy="6858001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000232" y="500042"/>
            <a:ext cx="184731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57356" y="428604"/>
            <a:ext cx="4620176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VI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раздел: Значение вулканов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28596" y="785794"/>
            <a:ext cx="8215370" cy="147732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i="0" u="none" strike="noStrike" cap="none" normalizeH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кармашке «Значение вулканов» собрана информация  о том где применяется  горячая энергия магмы, пепел вулкана, горячая вода источников и гейзеров, грязь из вулканических кратеров и т.д. Извержения вулканов дают сведения о составе и свойствах веществ находящих на глубине несколько десятков километров. Глубокие познания способствуют развитию исследовательских способностей.</a:t>
            </a:r>
            <a:endParaRPr kumimoji="0" lang="ru-RU" sz="110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F:\DCIM\105_PANA\P1050055.JPG"/>
          <p:cNvPicPr>
            <a:picLocks noChangeAspect="1" noChangeArrowheads="1"/>
          </p:cNvPicPr>
          <p:nvPr/>
        </p:nvPicPr>
        <p:blipFill>
          <a:blip r:embed="rId3"/>
          <a:srcRect l="23757" t="12048" r="15249"/>
          <a:stretch>
            <a:fillRect/>
          </a:stretch>
        </p:blipFill>
        <p:spPr bwMode="auto">
          <a:xfrm rot="16200000">
            <a:off x="91233" y="3194859"/>
            <a:ext cx="3571900" cy="28971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" name="Рисунок 8" descr="C:\Users\Мама\Desktop\разработка лепбука\img42.jpg"/>
          <p:cNvPicPr/>
          <p:nvPr/>
        </p:nvPicPr>
        <p:blipFill>
          <a:blip r:embed="rId4"/>
          <a:srcRect l="72528" b="63170"/>
          <a:stretch>
            <a:fillRect/>
          </a:stretch>
        </p:blipFill>
        <p:spPr bwMode="auto">
          <a:xfrm>
            <a:off x="3714744" y="3929066"/>
            <a:ext cx="1785950" cy="1928826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</p:spPr>
      </p:pic>
      <p:pic>
        <p:nvPicPr>
          <p:cNvPr id="10" name="Рисунок 9" descr="C:\Users\Мама\Desktop\разработка лепбука\img42.jpg"/>
          <p:cNvPicPr/>
          <p:nvPr/>
        </p:nvPicPr>
        <p:blipFill>
          <a:blip r:embed="rId4"/>
          <a:srcRect l="72528" t="40923" b="7242"/>
          <a:stretch>
            <a:fillRect/>
          </a:stretch>
        </p:blipFill>
        <p:spPr bwMode="auto">
          <a:xfrm>
            <a:off x="6072198" y="3429000"/>
            <a:ext cx="1785950" cy="271464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</p:spPr>
      </p:pic>
      <p:sp>
        <p:nvSpPr>
          <p:cNvPr id="12" name="Овальная выноска 11"/>
          <p:cNvSpPr/>
          <p:nvPr/>
        </p:nvSpPr>
        <p:spPr>
          <a:xfrm>
            <a:off x="4000496" y="3143248"/>
            <a:ext cx="1643074" cy="755524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Раскаленная лава</a:t>
            </a:r>
            <a:endPara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6500826" y="2714620"/>
            <a:ext cx="1500198" cy="755524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Пепел вулкана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59977_1cff6.gif"/>
          <p:cNvPicPr/>
          <p:nvPr/>
        </p:nvPicPr>
        <p:blipFill>
          <a:blip r:embed="rId5"/>
          <a:stretch>
            <a:fillRect/>
          </a:stretch>
        </p:blipFill>
        <p:spPr>
          <a:xfrm>
            <a:off x="7215206" y="4393114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357166"/>
            <a:ext cx="9001188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6000" b="0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Польза </a:t>
            </a:r>
            <a:r>
              <a:rPr kumimoji="0" lang="ru-RU" sz="6000" b="0" i="0" u="none" strike="noStrike" cap="none" normalizeH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> вулканов</a:t>
            </a:r>
            <a:endParaRPr kumimoji="0" lang="ru-RU" sz="6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Мама\Desktop\img15.jpg"/>
          <p:cNvPicPr/>
          <p:nvPr/>
        </p:nvPicPr>
        <p:blipFill>
          <a:blip r:embed="rId3"/>
          <a:srcRect l="75463" t="58059" r="2287"/>
          <a:stretch>
            <a:fillRect/>
          </a:stretch>
        </p:blipFill>
        <p:spPr bwMode="auto">
          <a:xfrm>
            <a:off x="428596" y="1428736"/>
            <a:ext cx="2714644" cy="2500330"/>
          </a:xfrm>
          <a:prstGeom prst="round2DiagRect">
            <a:avLst/>
          </a:prstGeom>
          <a:noFill/>
          <a:ln w="38100">
            <a:solidFill>
              <a:schemeClr val="accent1"/>
            </a:solidFill>
            <a:miter lim="800000"/>
          </a:ln>
        </p:spPr>
      </p:pic>
      <p:pic>
        <p:nvPicPr>
          <p:cNvPr id="6" name="Рисунок 5" descr="C:\Users\Мама\Desktop\img15.jpg"/>
          <p:cNvPicPr/>
          <p:nvPr/>
        </p:nvPicPr>
        <p:blipFill>
          <a:blip r:embed="rId3"/>
          <a:srcRect l="28826" t="58242" r="49451"/>
          <a:stretch>
            <a:fillRect/>
          </a:stretch>
        </p:blipFill>
        <p:spPr bwMode="auto">
          <a:xfrm>
            <a:off x="3643306" y="1357298"/>
            <a:ext cx="2928958" cy="2571768"/>
          </a:xfrm>
          <a:prstGeom prst="round2DiagRect">
            <a:avLst/>
          </a:prstGeom>
          <a:noFill/>
          <a:ln w="38100">
            <a:solidFill>
              <a:schemeClr val="accent1"/>
            </a:solidFill>
            <a:miter lim="800000"/>
          </a:ln>
        </p:spPr>
      </p:pic>
      <p:pic>
        <p:nvPicPr>
          <p:cNvPr id="7" name="Рисунок 6" descr="C:\Users\Мама\Desktop\img15.jpg"/>
          <p:cNvPicPr/>
          <p:nvPr/>
        </p:nvPicPr>
        <p:blipFill>
          <a:blip r:embed="rId3"/>
          <a:srcRect l="53123" t="58942" r="27111" b="5301"/>
          <a:stretch>
            <a:fillRect/>
          </a:stretch>
        </p:blipFill>
        <p:spPr bwMode="auto">
          <a:xfrm>
            <a:off x="1785918" y="4214818"/>
            <a:ext cx="2743200" cy="2495550"/>
          </a:xfrm>
          <a:prstGeom prst="round2DiagRect">
            <a:avLst/>
          </a:prstGeom>
          <a:noFill/>
          <a:ln w="38100">
            <a:solidFill>
              <a:schemeClr val="accent1"/>
            </a:solidFill>
            <a:miter lim="800000"/>
          </a:ln>
        </p:spPr>
      </p:pic>
      <p:pic>
        <p:nvPicPr>
          <p:cNvPr id="8" name="Picture 6" descr="http://moziru.com/images/volcano-clipart-volcanic-eruption-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26729" y="2214554"/>
            <a:ext cx="3517271" cy="446487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857232"/>
            <a:ext cx="3642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Используемая литература</a:t>
            </a:r>
            <a:endParaRPr lang="ru-RU" smtClean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7507376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1.Большая энциклопедия дошкольника.-М.,1999.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2.Детская энциклопедия «Планета Земля»-Москва РОСМЭН 2014.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3.Тугушева Г.П.,Чистякова А.Е. - экспериментальная деятельность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среднего и старшего дошкольного возраста: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Методическое пособие. -СПб; ДЕТСТВО-ПРЕСС,2011.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Интернет ресурсы.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chemeClr val="accent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Рисунок 5" descr="59977_1cff6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215206" y="3929066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4282" y="0"/>
            <a:ext cx="8786874" cy="51706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Описание  познавательно- исследовательского пособия «Вулкан»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Познавательно-исследовательское пособие «Вулкан»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самодельный макет, в котором размещен материал для познавательного развития ребенка и для самостоятельной исследовательской деятельности.  Ребенок с помощью макета узнает, что такое вулкан , познакомится с его строением, узнает много нового и интересного, сможет самостоятельно провести опыты «Извержение вулкана».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Познавательно-исследовательское пособие «Вулкан»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отличный помощник педагогу  в работе с детьми подготовительной к школе группы. Его можно использовать как для индивидуальной, так и для подгрупповой работы с детьми старшего дошкольного возраста. Он помогает организовать работу по изучаемой теме и лучше систематизировать материал, сделать его понятным и доступным каждому ребенку. Способствует формированию знаний о вулканах, их разновидности, в игровой форме. В нем представлен, наглядный и практический материал, нацеленные на развитие логического мышления, любознательности, памяти, исследовательских способностей.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9977_1cff6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215206" y="4214818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счет наглядной привлекательности  </a:t>
            </a:r>
            <a:r>
              <a:rPr lang="ru-RU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познавательно-исследовательского пособия «Вулкан» </a:t>
            </a:r>
            <a:r>
              <a:rPr lang="ru-RU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обучение проходит непроизвольно 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игровой занимательной форме.</a:t>
            </a:r>
          </a:p>
          <a:p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Доминирующая область пособия  познавательное – исследовательское развитие.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F:\DCIM\105_PANA\P1050051.JPG"/>
          <p:cNvPicPr>
            <a:picLocks noChangeAspect="1" noChangeArrowheads="1"/>
          </p:cNvPicPr>
          <p:nvPr/>
        </p:nvPicPr>
        <p:blipFill>
          <a:blip r:embed="rId3"/>
          <a:srcRect l="17241" t="13410" r="13793"/>
          <a:stretch>
            <a:fillRect/>
          </a:stretch>
        </p:blipFill>
        <p:spPr bwMode="auto">
          <a:xfrm>
            <a:off x="785786" y="1285860"/>
            <a:ext cx="4147230" cy="29289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4098" name="Picture 2" descr="F:\DCIM\105_PANA\P1050057.JPG"/>
          <p:cNvPicPr>
            <a:picLocks noChangeAspect="1" noChangeArrowheads="1"/>
          </p:cNvPicPr>
          <p:nvPr/>
        </p:nvPicPr>
        <p:blipFill>
          <a:blip r:embed="rId4"/>
          <a:srcRect l="18263" t="10823" r="19642"/>
          <a:stretch>
            <a:fillRect/>
          </a:stretch>
        </p:blipFill>
        <p:spPr bwMode="auto">
          <a:xfrm>
            <a:off x="5143504" y="1285860"/>
            <a:ext cx="3643338" cy="294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" name="Рисунок 8" descr="59977_1cff6.gif"/>
          <p:cNvPicPr/>
          <p:nvPr/>
        </p:nvPicPr>
        <p:blipFill>
          <a:blip r:embed="rId5"/>
          <a:stretch>
            <a:fillRect/>
          </a:stretch>
        </p:blipFill>
        <p:spPr>
          <a:xfrm>
            <a:off x="7215206" y="3929066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428604"/>
            <a:ext cx="7929618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857256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Цель дидактического пособия: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показать детям природное явление «Извержение вулкана» 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Задачи дидактического пособия: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познакомить детей с природным явлением – вулканом;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его строением;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причиной его извержения;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значением вулканов;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Aharoni" pitchFamily="2" charset="-79"/>
              </a:rPr>
              <a:t>В пособии отражены следующие разделы: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вулкан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Строение вулкана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Классификация вулканов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Состав изготовления лавы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Интересные факты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Значение вулканов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9977_1cff6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7215206" y="3929066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28794" y="285728"/>
            <a:ext cx="4299575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раздел:  Что такое Вулкан.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85720" y="642918"/>
            <a:ext cx="8715436" cy="25853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mtClean="0">
                <a:solidFill>
                  <a:srgbClr val="26263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кармашке «Что такое вулкан» информация  о вулкане. </a:t>
            </a:r>
            <a:r>
              <a:rPr lang="ru-RU" b="1" smtClean="0">
                <a:solidFill>
                  <a:srgbClr val="26263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Вулкан</a:t>
            </a:r>
            <a:r>
              <a:rPr lang="ru-RU" smtClean="0">
                <a:solidFill>
                  <a:srgbClr val="26263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гора конической формы, из горловины которой выбрасываются горячие газы, пар, пепел, обломки горных пород, а также мощные потоки раскаленной лавы, которые растекаются по поверхности земли. Лава — это магма, вышедшая на поверхность и избавившаяся от газов. Магма — жидкая, горящая составляющая земной коры.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Вулканы - называют огнедышащими горами. Название произошло от имени древнеримского бога огня Вулкана. Собранная информация о вулкане</a:t>
            </a:r>
            <a:r>
              <a:rPr kumimoji="0" lang="ru-RU" b="0" i="0" u="none" strike="noStrike" cap="none" normalizeH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поможет грамотно  педагогу представить информацию детям.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AutoShape 6" descr="https://thumbs.gfycat.com/ActiveOrangeKarakul-max-1mb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F:\DCIM\105_PANA\P1050049.JPG"/>
          <p:cNvPicPr>
            <a:picLocks noChangeAspect="1" noChangeArrowheads="1"/>
          </p:cNvPicPr>
          <p:nvPr/>
        </p:nvPicPr>
        <p:blipFill>
          <a:blip r:embed="rId3"/>
          <a:srcRect l="26875" t="2614" r="8437" b="5909"/>
          <a:stretch>
            <a:fillRect/>
          </a:stretch>
        </p:blipFill>
        <p:spPr bwMode="auto">
          <a:xfrm rot="16200000">
            <a:off x="321440" y="3321842"/>
            <a:ext cx="3357586" cy="285752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2051" name="Picture 3" descr="F:\DCIM\105_PANA\P1050060.JPG"/>
          <p:cNvPicPr>
            <a:picLocks noChangeAspect="1" noChangeArrowheads="1"/>
          </p:cNvPicPr>
          <p:nvPr/>
        </p:nvPicPr>
        <p:blipFill>
          <a:blip r:embed="rId4"/>
          <a:srcRect l="35593" r="2534" b="5404"/>
          <a:stretch>
            <a:fillRect/>
          </a:stretch>
        </p:blipFill>
        <p:spPr bwMode="auto">
          <a:xfrm rot="16200000">
            <a:off x="3642287" y="3215707"/>
            <a:ext cx="3357587" cy="306979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" name="Рисунок 9" descr="59977_1cff6.gif"/>
          <p:cNvPicPr/>
          <p:nvPr/>
        </p:nvPicPr>
        <p:blipFill>
          <a:blip r:embed="rId5"/>
          <a:stretch>
            <a:fillRect/>
          </a:stretch>
        </p:blipFill>
        <p:spPr>
          <a:xfrm>
            <a:off x="7215206" y="3929066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500166" y="214290"/>
            <a:ext cx="4419800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раздел:  Строение вулкана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Мама\Desktop\разработка лепбука\img3.jpg"/>
          <p:cNvPicPr/>
          <p:nvPr/>
        </p:nvPicPr>
        <p:blipFill>
          <a:blip r:embed="rId3"/>
          <a:srcRect l="12921" t="21840" r="18616" b="8657"/>
          <a:stretch>
            <a:fillRect/>
          </a:stretch>
        </p:blipFill>
        <p:spPr bwMode="auto">
          <a:xfrm>
            <a:off x="285720" y="2571744"/>
            <a:ext cx="4500594" cy="414338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5720" y="714356"/>
            <a:ext cx="8715436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схеме «Строение вулкана»  дети познакомятся с внутренним строением вулкана. Узнают что такое 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лава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раскалённая огненная- жидкая или очень вязкая масса расплавленных горных пород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, 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жерло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вертикальный канал, по которому  лава поднимается к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кратеру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), 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кратер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это отверстие в вершине вулкана через которое извергается лава. </a:t>
            </a:r>
            <a:r>
              <a:rPr kumimoji="0" lang="ru-RU" sz="18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Эта схема поможет педагогу наглядно  познакомить детей со строением вулкана. Расширить представления об окружающем мире.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http://moziru.com/images/volcano-clipart-volcanic-eruption-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86446" y="2417300"/>
            <a:ext cx="3357554" cy="42621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75337" cy="6858001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357290" y="285728"/>
            <a:ext cx="6286544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000" b="1" i="0" u="none" strike="noStrike" cap="none" normalizeH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раздел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Классификация вулканов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57158" y="785794"/>
            <a:ext cx="8501122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кармашке «Классификация вулканов» собрана информация о разных вулканах.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 вулканы разделяются на 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действующие, уснувшие и потухшие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Этот материал поможет</a:t>
            </a:r>
            <a:r>
              <a:rPr kumimoji="0" lang="ru-RU" b="0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детям различать виды вулканов, уметь их классифицировать.</a:t>
            </a: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DCIM\105_PANA\P1050056.JPG"/>
          <p:cNvPicPr>
            <a:picLocks noChangeAspect="1" noChangeArrowheads="1"/>
          </p:cNvPicPr>
          <p:nvPr/>
        </p:nvPicPr>
        <p:blipFill>
          <a:blip r:embed="rId3"/>
          <a:srcRect l="11875" t="10000" r="24375" b="3333"/>
          <a:stretch>
            <a:fillRect/>
          </a:stretch>
        </p:blipFill>
        <p:spPr bwMode="auto">
          <a:xfrm rot="16200000">
            <a:off x="38436" y="2390402"/>
            <a:ext cx="3923596" cy="300039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3075" name="Picture 3" descr="F:\DCIM\105_PANA\P1050059.JPG"/>
          <p:cNvPicPr>
            <a:picLocks noChangeAspect="1" noChangeArrowheads="1"/>
          </p:cNvPicPr>
          <p:nvPr/>
        </p:nvPicPr>
        <p:blipFill>
          <a:blip r:embed="rId4"/>
          <a:srcRect l="9795" r="11846" b="2984"/>
          <a:stretch>
            <a:fillRect/>
          </a:stretch>
        </p:blipFill>
        <p:spPr bwMode="auto">
          <a:xfrm>
            <a:off x="4000496" y="2214554"/>
            <a:ext cx="4000528" cy="278608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" name="Рисунок 7" descr="59977_1cff6.gif"/>
          <p:cNvPicPr/>
          <p:nvPr/>
        </p:nvPicPr>
        <p:blipFill>
          <a:blip r:embed="rId5"/>
          <a:stretch>
            <a:fillRect/>
          </a:stretch>
        </p:blipFill>
        <p:spPr>
          <a:xfrm>
            <a:off x="7215206" y="4071942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2664"/>
            <a:ext cx="9144000" cy="6870664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85918" y="357166"/>
            <a:ext cx="5692584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раздел: Состав изготовления лавы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143372" y="2571744"/>
            <a:ext cx="4214842" cy="246221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лавы для вулкана.</a:t>
            </a: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2626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потребуются:</a:t>
            </a: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средство для мытья посуды;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уксус;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 краситель или краска.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 в жерло ложку пищевой соды, добавьте красный краситель или краску, а также пару капель средства для мытья посуды.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Теперь, для того чтобы устроить извержение, достаточно будет влить в жерло столовый уксус.</a:t>
            </a:r>
            <a:endParaRPr kumimoji="0" lang="ru-RU" sz="1400" i="0" u="none" strike="noStrike" cap="none" normalizeH="0" baseline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6" name="AutoShape 4" descr="Сода пищевая, 500 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F:\DCIM\105_PANA\P1050058.JPG"/>
          <p:cNvPicPr>
            <a:picLocks noChangeAspect="1" noChangeArrowheads="1"/>
          </p:cNvPicPr>
          <p:nvPr/>
        </p:nvPicPr>
        <p:blipFill>
          <a:blip r:embed="rId3"/>
          <a:srcRect l="23947" r="7175" b="3060"/>
          <a:stretch>
            <a:fillRect/>
          </a:stretch>
        </p:blipFill>
        <p:spPr bwMode="auto">
          <a:xfrm rot="16200000">
            <a:off x="462827" y="3037579"/>
            <a:ext cx="3786214" cy="29974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57158" y="857232"/>
            <a:ext cx="8501122" cy="164660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i="0" u="none" strike="noStrike" cap="none" normalizeH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кармашке «Изготовление лавы» представлены составы разных  веществ  которые необходимы для изготовления лавы.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Этот химический состав поможет провести опыты и показать детям на наглядном примере извержение вулкана. Опытно-экспериментальная деятельность будет способствовать  развитию активной, самостоятельной , творческой личности.</a:t>
            </a:r>
            <a:endParaRPr kumimoji="0" lang="ru-RU" i="0" u="none" strike="noStrike" cap="none" normalizeH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endParaRPr kumimoji="0" lang="ru-RU" sz="1100" i="0" u="none" strike="noStrike" cap="none" normalizeH="0" baseline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59977_1cff6.gif"/>
          <p:cNvPicPr/>
          <p:nvPr/>
        </p:nvPicPr>
        <p:blipFill>
          <a:blip r:embed="rId4"/>
          <a:stretch>
            <a:fillRect/>
          </a:stretch>
        </p:blipFill>
        <p:spPr>
          <a:xfrm>
            <a:off x="7215206" y="4143380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http://pptgeo.3dn.ru/Templ/Prew/MountainsSlai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2664"/>
            <a:ext cx="9144000" cy="6870664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00232" y="500042"/>
            <a:ext cx="4523995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раздел: Интересные факты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Picture 2" descr="F:\DCIM\105_PANA\P1050047.JPG"/>
          <p:cNvPicPr>
            <a:picLocks noChangeAspect="1" noChangeArrowheads="1"/>
          </p:cNvPicPr>
          <p:nvPr/>
        </p:nvPicPr>
        <p:blipFill>
          <a:blip r:embed="rId3"/>
          <a:srcRect l="16232" r="8012" b="6014"/>
          <a:stretch>
            <a:fillRect/>
          </a:stretch>
        </p:blipFill>
        <p:spPr bwMode="auto">
          <a:xfrm rot="16200000">
            <a:off x="70917" y="2929423"/>
            <a:ext cx="3786214" cy="26422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596" y="1000108"/>
            <a:ext cx="8215370" cy="1200329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kumimoji="0" lang="ru-RU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i="0" u="none" strike="noStrike" cap="none" normalizeH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кармашке «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i="0" u="none" strike="noStrike" cap="none" normalizeH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нтересные факты» собрана интересная информация о вулканах, которая поможет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педагогу разнообразить  представленную информацию детям.  Нужная информация способствует развитию любознательности, активности, кругозора детей.</a:t>
            </a:r>
            <a:endParaRPr kumimoji="0" lang="ru-RU" sz="110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DCIM\105_PANA\P1050062.JPG"/>
          <p:cNvPicPr>
            <a:picLocks noChangeAspect="1" noChangeArrowheads="1"/>
          </p:cNvPicPr>
          <p:nvPr/>
        </p:nvPicPr>
        <p:blipFill>
          <a:blip r:embed="rId4"/>
          <a:srcRect l="18677" t="5859" r="5517"/>
          <a:stretch>
            <a:fillRect/>
          </a:stretch>
        </p:blipFill>
        <p:spPr bwMode="auto">
          <a:xfrm>
            <a:off x="3929058" y="2571744"/>
            <a:ext cx="4071966" cy="284445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" name="Рисунок 6" descr="59977_1cff6.gif"/>
          <p:cNvPicPr/>
          <p:nvPr/>
        </p:nvPicPr>
        <p:blipFill>
          <a:blip r:embed="rId5"/>
          <a:stretch>
            <a:fillRect/>
          </a:stretch>
        </p:blipFill>
        <p:spPr>
          <a:xfrm>
            <a:off x="7072330" y="4214818"/>
            <a:ext cx="1928794" cy="24648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Apex</Template>
  <Company/>
  <PresentationFormat>On-screen Show (4:3)</PresentationFormat>
  <Paragraphs>58</Paragraphs>
  <Slides>12</Slides>
  <Notes>0</Notes>
  <TotalTime>434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9">
      <vt:lpstr>Arial</vt:lpstr>
      <vt:lpstr>Calibri</vt:lpstr>
      <vt:lpstr>Times New Roman</vt:lpstr>
      <vt:lpstr>Arial Black</vt:lpstr>
      <vt:lpstr>Wingdings</vt:lpstr>
      <vt:lpstr>Aharoni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Мама</dc:creator>
  <cp:lastModifiedBy>Мама</cp:lastModifiedBy>
  <cp:revision>44</cp:revision>
  <dcterms:created xsi:type="dcterms:W3CDTF">2018-03-09T03:27:46Z</dcterms:created>
  <dcterms:modified xsi:type="dcterms:W3CDTF">2023-04-20T15:19:47Z</dcterms:modified>
</cp:coreProperties>
</file>