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60" r:id="rId1"/>
  </p:sldMasterIdLst>
  <p:notesMasterIdLst>
    <p:notesMasterId r:id="rId2"/>
  </p:notesMasterIdLst>
  <p:sldIdLst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</p:sldIdLst>
  <p:sldSz type="screen4x3" cy="6858000" cx="9144000"/>
  <p:notesSz cx="6858000" cy="9144000"/>
  <p:defaultTextStyle>
    <a:defPPr>
      <a:defRPr lang="ru-RU"/>
    </a:defPPr>
    <a:lvl1pPr algn="l" fontAlgn="base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kern="1200">
        <a:solidFill>
          <a:schemeClr val="tx1"/>
        </a:solidFill>
        <a:latin typeface="Arial" charset="0"/>
        <a:ea typeface="+mn-ea"/>
        <a:cs typeface="+mn-cs"/>
      </a:defRPr>
    </a:lvl6pPr>
    <a:lvl7pPr algn="l" defTabSz="914400" eaLnBrk="1" hangingPunct="1" latinLnBrk="0" marL="2743200" rtl="0">
      <a:defRPr kern="1200">
        <a:solidFill>
          <a:schemeClr val="tx1"/>
        </a:solidFill>
        <a:latin typeface="Arial" charset="0"/>
        <a:ea typeface="+mn-ea"/>
        <a:cs typeface="+mn-cs"/>
      </a:defRPr>
    </a:lvl7pPr>
    <a:lvl8pPr algn="l" defTabSz="914400" eaLnBrk="1" hangingPunct="1" latinLnBrk="0" marL="3200400" rtl="0">
      <a:defRPr kern="1200">
        <a:solidFill>
          <a:schemeClr val="tx1"/>
        </a:solidFill>
        <a:latin typeface="Arial" charset="0"/>
        <a:ea typeface="+mn-ea"/>
        <a:cs typeface="+mn-cs"/>
      </a:defRPr>
    </a:lvl8pPr>
    <a:lvl9pPr algn="l" defTabSz="914400" eaLnBrk="1" hangingPunct="1" latinLnBrk="0" marL="3657600" rtl="0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282828"/>
    <a:srgbClr val="1C1C1C"/>
    <a:srgbClr val="292929"/>
    <a:srgbClr val="006600"/>
    <a:srgbClr val="FF5050"/>
    <a:srgbClr val="99FF66"/>
    <a:srgbClr val="FF3300"/>
    <a:srgbClr val="2121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tableStyles" Target="tableStyle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5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56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57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5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71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1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6DAC7EF-C153-4F99-9625-7DF3737B864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45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4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4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4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91A65FEA-4024-4FB2-ADAA-6EFC7F1FFF6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0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21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2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2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2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3E27E65A-9046-42CC-81D8-FE4A18FB670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xAndObj">
  <p:cSld name="Заголовок, текст и объект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8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9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9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02FB3760-3B44-4514-BCE5-69FB5BB9E20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xAndClipArt">
  <p:cSld name="Заголовок, текст и клип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p>
            <a:pPr lvl="0"/>
            <a:endParaRPr lang="ru-RU" noProof="0" smtClean="0"/>
          </a:p>
        </p:txBody>
      </p:sp>
      <p:sp>
        <p:nvSpPr>
          <p:cNvPr id="104861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1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23BD68E-2E98-4655-9F5B-68CA0170831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Only">
  <p:cSld name="Объект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0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p>
            <a:endParaRPr lang="ru-RU"/>
          </a:p>
        </p:txBody>
      </p:sp>
      <p:sp>
        <p:nvSpPr>
          <p:cNvPr id="104860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p>
            <a:endParaRPr lang="ru-RU"/>
          </a:p>
        </p:txBody>
      </p:sp>
      <p:sp>
        <p:nvSpPr>
          <p:cNvPr id="104860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p>
            <a:fld id="{831F6E0E-216B-49CB-AF25-7516FEE3076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8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523A621B-63BB-457F-8058-10DD394CF65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32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3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3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CA4F0B5D-347E-4465-8FE9-C6DAB5DC9AA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3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6B59A5FE-3F98-4501-BB82-4E30FC8D367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37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38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39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40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4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4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4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3D0597F9-7843-43EC-ADA3-7804052CE2A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1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1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1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CCC775CD-D0E6-4C0E-B99C-76ADEA1E7CE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3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B29F8CFC-FA35-4C7D-9110-A20704A50EE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50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51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5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5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5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33001EB2-5321-4AD7-ADBF-C5FC1444231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26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104872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2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2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3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BBCA3011-FD20-4969-A998-FFE4179DB33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FF5050"/>
            </a:gs>
          </a:gsLst>
          <a:lin ang="2700000" scaled="1"/>
        </a:gradFill>
      </p:bgPr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anchorCtr="0" bIns="45720" compatLnSpc="1" lIns="91440" numCol="1" rIns="91440" tIns="45720" vert="horz" wrap="square">
            <a:prstTxWarp prst="textNoShape"/>
          </a:bodyPr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857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>
              <a:defRPr sz="1400" smtClean="0"/>
            </a:lvl1pPr>
          </a:lstStyle>
          <a:p>
            <a:endParaRPr lang="ru-RU"/>
          </a:p>
        </p:txBody>
      </p:sp>
      <p:sp>
        <p:nvSpPr>
          <p:cNvPr id="104857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4858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r">
              <a:defRPr sz="1400" smtClean="0"/>
            </a:lvl1pPr>
          </a:lstStyle>
          <a:p>
            <a:fld id="{EB8D41D6-76BA-4308-B8C1-6EF092BD20EC}" type="slidenum">
              <a:rPr lang="ru-RU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advClick="0" advTm="10000">
    <p:blinds/>
  </p:transition>
  <p:txStyles>
    <p:titleStyle>
      <a:lvl1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algn="ctr" fontAlgn="base" marL="4572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algn="ctr" fontAlgn="base" marL="9144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algn="ctr" fontAlgn="base" marL="13716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algn="ctr" fontAlgn="base" marL="18288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eaLnBrk="0" fontAlgn="base" hangingPunct="0" indent="-342900" marL="342900" rtl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algn="l" eaLnBrk="0" fontAlgn="base" hangingPunct="0" indent="-285750" marL="742950" rtl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algn="l" eaLnBrk="0" fontAlgn="base" hangingPunct="0" indent="-228600" marL="1143000" rtl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algn="l" eaLnBrk="0" fontAlgn="base" hangingPunct="0" indent="-228600" marL="1600200" rtl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algn="l" eaLnBrk="0" fontAlgn="base" hangingPunct="0" indent="-228600" marL="20574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algn="l" fontAlgn="base" indent="-228600" marL="25146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algn="l" fontAlgn="base" indent="-228600" marL="29718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algn="l" fontAlgn="base" indent="-228600" marL="34290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algn="l" fontAlgn="base" indent="-228600" marL="38862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6" Type="http://schemas.openxmlformats.org/officeDocument/2006/relationships/slideLayout" Target="../slideLayouts/slideLayout14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7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14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slideLayout" Target="../slideLayouts/slideLayout14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2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7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4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44;&#1077;&#1090;&#1089;&#1082;&#1080;&#1077;%20&#1088;&#1072;&#1073;&#1086;&#1090;&#1099;\&#1055;&#1054;&#1052;&#1053;&#1048;%20&#1055;&#1056;&#1040;&#1042;&#1048;&#1051;&#1040;%20&#1044;&#1042;&#1048;&#1046;&#1045;&#1053;&#1048;&#1071;%20&#1050;&#1040;&#1050;%20&#1058;&#1040;&#1041;&#1051;&#1048;&#1062;&#1059;%20&#1059;&#1052;&#1053;&#1054;&#1046;&#1045;&#1053;&#1048;&#1071;%20&#1096;&#1082;%201149\&#1050;&#1086;&#1075;&#1076;&#1072;%20&#1087;&#1086;&#1102;&#1090;%20&#1089;&#1074;&#1077;&#1090;&#1086;&#1092;&#1086;&#1088;&#1099;.mp3" TargetMode="External"/><Relationship Id="rId3" Type="http://schemas.microsoft.com/office/2007/relationships/media" Target="file:///C:\Documents%20and%20Settings\&#1055;&#1086;&#1083;&#1100;&#1079;&#1086;&#1074;&#1072;&#1090;&#1077;&#1083;&#1100;\&#1056;&#1072;&#1073;&#1086;&#1095;&#1080;&#1081;%20&#1089;&#1090;&#1086;&#1083;\&#1044;&#1077;&#1090;&#1089;&#1082;&#1080;&#1077;%20&#1088;&#1072;&#1073;&#1086;&#1090;&#1099;\&#1055;&#1054;&#1052;&#1053;&#1048;%20&#1055;&#1056;&#1040;&#1042;&#1048;&#1051;&#1040;%20&#1044;&#1042;&#1048;&#1046;&#1045;&#1053;&#1048;&#1071;%20&#1050;&#1040;&#1050;%20&#1058;&#1040;&#1041;&#1051;&#1048;&#1062;&#1059;%20&#1059;&#1052;&#1053;&#1054;&#1046;&#1045;&#1053;&#1048;&#1071;%20&#1096;&#1082;%201149\&#1050;&#1086;&#1075;&#1076;&#1072;%20&#1087;&#1086;&#1102;&#1090;%20&#1089;&#1074;&#1077;&#1090;&#1086;&#1092;&#1086;&#1088;&#1099;.mp3" TargetMode="External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2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4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4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29.gif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4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>
                <a:latin typeface="Monotype Corsiva" pitchFamily="66" charset="0"/>
              </a:rPr>
              <a:t>«ПОМНИ  ПРАВИЛА  ДВИЖЕНЬЯ КАК  ТАБЛИЦУ  УМНОЖЕНЬЯ»</a:t>
            </a:r>
          </a:p>
        </p:txBody>
      </p:sp>
      <p:pic>
        <p:nvPicPr>
          <p:cNvPr id="2097152" name="Picture 12" descr="svetoforchik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267744" y="1484784"/>
            <a:ext cx="4419600" cy="49720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dirty="0" sz="6000" lang="ru-RU" smtClean="0">
                <a:solidFill>
                  <a:srgbClr val="006600"/>
                </a:solidFill>
                <a:latin typeface="Monotype Corsiva" pitchFamily="66" charset="0"/>
              </a:rPr>
              <a:t>Знак "Осторожно Дети"</a:t>
            </a:r>
          </a:p>
        </p:txBody>
      </p:sp>
      <p:sp>
        <p:nvSpPr>
          <p:cNvPr id="104861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/>
            <a:endParaRPr b="1" sz="2800" lang="ru-RU" smtClean="0"/>
          </a:p>
          <a:p>
            <a:pPr eaLnBrk="1" hangingPunct="1">
              <a:buFontTx/>
              <a:buNone/>
            </a:pPr>
            <a:r>
              <a:rPr b="1" sz="2800" lang="ru-RU" smtClean="0">
                <a:latin typeface="Verdana" pitchFamily="34" charset="0"/>
              </a:rPr>
              <a:t>   </a:t>
            </a: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Посреди дороги дети,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Мы всегда за них в ответе.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Чтоб не плакал их родитель,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Будь внимательней, водитель! </a:t>
            </a:r>
          </a:p>
        </p:txBody>
      </p:sp>
      <p:pic>
        <p:nvPicPr>
          <p:cNvPr id="2097163" name="Picture 14" descr="8bd690c1ccdc225791a4924404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643438" y="1851025"/>
            <a:ext cx="4032250" cy="40322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0" grpId="0"/>
      <p:bldP spid="10486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Picture 5" descr="машинка1"/>
          <p:cNvPicPr>
            <a:picLocks noChangeAspect="1" noGrp="1" noChangeArrowheads="1"/>
          </p:cNvPicPr>
          <p:nvPr>
            <p:ph/>
          </p:nvPr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>
          <a:xfrm>
            <a:off x="250825" y="692150"/>
            <a:ext cx="3686175" cy="3992563"/>
          </a:xfrm>
        </p:spPr>
      </p:pic>
      <p:pic>
        <p:nvPicPr>
          <p:cNvPr id="2097165" name="Picture 6" descr="машинка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 l="10449"/>
          <a:stretch>
            <a:fillRect/>
          </a:stretch>
        </p:blipFill>
        <p:spPr bwMode="auto">
          <a:xfrm>
            <a:off x="-973138" y="1484313"/>
            <a:ext cx="5221288" cy="7545387"/>
          </a:xfrm>
          <a:prstGeom prst="rect"/>
          <a:noFill/>
        </p:spPr>
      </p:pic>
      <p:pic>
        <p:nvPicPr>
          <p:cNvPr id="2097166" name="Picture 9" descr="мальчик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print"/>
          <a:srcRect/>
          <a:stretch>
            <a:fillRect/>
          </a:stretch>
        </p:blipFill>
        <p:spPr bwMode="auto">
          <a:xfrm>
            <a:off x="7073900" y="620713"/>
            <a:ext cx="1577975" cy="2085975"/>
          </a:xfrm>
          <a:prstGeom prst="rect"/>
          <a:noFill/>
        </p:spPr>
      </p:pic>
      <p:pic>
        <p:nvPicPr>
          <p:cNvPr id="2097167" name="Picture 8" descr="девочка с лисичкой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5" cstate="print"/>
          <a:srcRect b="5536"/>
          <a:stretch>
            <a:fillRect/>
          </a:stretch>
        </p:blipFill>
        <p:spPr bwMode="auto">
          <a:xfrm>
            <a:off x="4479925" y="0"/>
            <a:ext cx="2363788" cy="3241675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61E-6 C -0.00295 0.08073 -0.00573 0.16146 0.01736 0.19893 C 0.04063 0.23641 0.11927 0.18598 0.13906 0.22438 C 0.15868 0.26278 0.12535 0.37312 0.13559 0.42933 C 0.14584 0.48531 0.16563 0.51839 0.20087 0.56118 C 0.23611 0.60374 0.32275 0.6544 0.3474 0.68517 C 0.37222 0.71593 0.34913 0.73398 0.34844 0.74624 C 0.34775 0.75826 0.34514 0.75526 0.34306 0.7578 C 0.34115 0.76035 0.33889 0.76104 0.33663 0.76197 " pathEditMode="relative" rAng="0" ptsTypes="aaaaaaaaA">
                                      <p:cBhvr>
                                        <p:cTn dur="5000" fill="hold" id="6"/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381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-3.86306E-6 C 0.0125 0.05483 0.03733 0.10988 0.02987 0.18043 C 0.02257 0.25122 -0.02048 0.35231 -0.05572 0.42471 C -0.09114 0.49711 -0.17968 0.55864 -0.18177 0.61462 C -0.18368 0.67083 -0.12604 0.7164 -0.06822 0.76221 " pathEditMode="relative" rAng="0" ptsTypes="aaaaA">
                                      <p:cBhvr>
                                        <p:cTn dur="5000" fill="hold" id="8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381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9" nodeType="with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dur="2000" fill="hold" id="10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5000"/>
                            </p:stCondLst>
                            <p:childTnLst>
                              <p:par>
                                <p:cTn accel="50000" decel="50000" fill="hold" id="12" nodeType="after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1448E-6 L 0.80643 0.003 " pathEditMode="relative" rAng="0" ptsTypes="AA">
                                      <p:cBhvr>
                                        <p:cTn dur="2000" fill="hold" id="13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" y="1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14" nodeType="with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30789E-6 L 0.8408 -0.00393 " pathEditMode="relative" rAng="0" ptsTypes="AA">
                                      <p:cBhvr>
                                        <p:cTn dur="2000" fill="hold" id="15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4000" lang="ru-RU" smtClean="0">
                <a:solidFill>
                  <a:srgbClr val="006600"/>
                </a:solidFill>
                <a:latin typeface="Monotype Corsiva" pitchFamily="66" charset="0"/>
              </a:rPr>
              <a:t>Знак "Место остановки автобуса, троллейбуса, трамвая и такси"</a:t>
            </a:r>
            <a:r>
              <a:rPr sz="4000" lang="ru-RU" smtClean="0"/>
              <a:t> </a:t>
            </a:r>
          </a:p>
        </p:txBody>
      </p:sp>
      <p:sp>
        <p:nvSpPr>
          <p:cNvPr id="104861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lnSpc>
                <a:spcPct val="90000"/>
              </a:lnSpc>
              <a:buFontTx/>
              <a:buNone/>
            </a:pPr>
            <a:r>
              <a:rPr b="1" lang="ru-RU" smtClean="0">
                <a:latin typeface="Verdana" pitchFamily="34" charset="0"/>
              </a:rPr>
              <a:t>  </a:t>
            </a: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В этом месте пешеход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Терпеливо транспорт ждет.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Он пешком устал шагать,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Хочет пассажиром стать. </a:t>
            </a:r>
          </a:p>
        </p:txBody>
      </p:sp>
      <p:pic>
        <p:nvPicPr>
          <p:cNvPr id="2097168" name="Picture 8" descr="dorozhnye_znaki_31"/>
          <p:cNvPicPr>
            <a:picLocks noChangeAspect="1" noGrp="1" noChangeArrowheads="1"/>
          </p:cNvPicPr>
          <p:nvPr>
            <p:ph type="clipArt" sz="half" idx="2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>
          <a:xfrm>
            <a:off x="4392613" y="2349500"/>
            <a:ext cx="4751387" cy="1947863"/>
          </a:xfrm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8" grpId="0"/>
      <p:bldP spid="10486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Picture 5" descr="мальчик"/>
          <p:cNvPicPr>
            <a:picLocks noChangeAspect="1" noGrp="1" noChangeArrowheads="1"/>
          </p:cNvPicPr>
          <p:nvPr>
            <p:ph/>
          </p:nvPr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>
          <a:xfrm>
            <a:off x="4427538" y="1412875"/>
            <a:ext cx="1549400" cy="2049463"/>
          </a:xfrm>
        </p:spPr>
      </p:pic>
      <p:pic>
        <p:nvPicPr>
          <p:cNvPr id="2097170" name="Picture 6" descr="автобус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-2413000" y="-674688"/>
            <a:ext cx="6264275" cy="7345363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with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2.96296E-6 L 0.30121 2.96296E-6 " pathEditMode="relative" rAng="0" ptsTypes="AA">
                                      <p:cBhvr>
                                        <p:cTn dur="2000" fill="hold" id="6"/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6.2963E-6 C -0.02483 -0.00092 -0.03594 -0.00138 -0.05712 -0.00786 C -0.06788 -0.0074 -0.07847 -0.0074 -0.08924 -0.00624 C -0.09323 -0.00578 -0.10122 -0.003 -0.10122 -0.003 C -0.1151 0.00904 -0.1059 0.05255 -0.1059 0.06204 " pathEditMode="relative" ptsTypes="ffffA">
                                      <p:cBhvr>
                                        <p:cTn dur="2000" fill="hold" id="8"/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2000"/>
                            </p:stCondLst>
                            <p:childTnLst>
                              <p:par>
                                <p:cTn accel="50000" decel="50000" fill="hold" id="10" nodeType="after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121 2.96296E-6 L 0.96475 2.96296E-6 " pathEditMode="relative" rAng="0" ptsTypes="AA">
                                      <p:cBhvr>
                                        <p:cTn dur="2000" fill="hold" id="11"/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12" nodeType="with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906 0.08172 L 0.47448 0.08172 " pathEditMode="relative" rAng="0" ptsTypes="AA">
                                      <p:cBhvr>
                                        <p:cTn dur="2000" fill="hold" id="13"/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4800" lang="ru-RU" smtClean="0">
                <a:solidFill>
                  <a:srgbClr val="006600"/>
                </a:solidFill>
                <a:latin typeface="Monotype Corsiva" pitchFamily="66" charset="0"/>
              </a:rPr>
              <a:t>Знак "Железнодорожный переезд"</a:t>
            </a:r>
            <a:r>
              <a:rPr lang="ru-RU" smtClean="0"/>
              <a:t> </a:t>
            </a:r>
          </a:p>
        </p:txBody>
      </p:sp>
      <p:sp>
        <p:nvSpPr>
          <p:cNvPr id="104862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lnSpc>
                <a:spcPct val="90000"/>
              </a:lnSpc>
              <a:buFontTx/>
              <a:buNone/>
            </a:pP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   Не один здесь знак, а много: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Здесь железная дорога!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Рельсы, шпалы и пути –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С электричкой не шути. </a:t>
            </a:r>
          </a:p>
        </p:txBody>
      </p:sp>
      <p:pic>
        <p:nvPicPr>
          <p:cNvPr id="2097171" name="Picture 8" descr="512px-1"/>
          <p:cNvPicPr>
            <a:picLocks noChangeAspect="1" noGrp="1" noChangeArrowheads="1"/>
          </p:cNvPicPr>
          <p:nvPr>
            <p:ph type="clipArt" sz="half" idx="2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>
          <a:xfrm>
            <a:off x="4648200" y="2063750"/>
            <a:ext cx="4038600" cy="3597275"/>
          </a:xfrm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0" grpId="0"/>
      <p:bldP spid="104862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Picture 7" descr="паровозик"/>
          <p:cNvPicPr>
            <a:picLocks noChangeAspect="1" noGrp="1" noChangeArrowheads="1"/>
          </p:cNvPicPr>
          <p:nvPr>
            <p:ph/>
          </p:nvPr>
        </p:nvPicPr>
        <p:blipFill>
          <a:blip xmlns:r="http://schemas.openxmlformats.org/officeDocument/2006/relationships" r:embed="rId2" cstate="print"/>
          <a:srcRect r="4002" b="3607"/>
          <a:stretch>
            <a:fillRect/>
          </a:stretch>
        </p:blipFill>
        <p:spPr>
          <a:xfrm>
            <a:off x="-1189038" y="-892175"/>
            <a:ext cx="4032251" cy="5640388"/>
          </a:xfrm>
        </p:spPr>
      </p:pic>
      <p:pic>
        <p:nvPicPr>
          <p:cNvPr id="2097173" name="Picture 9" descr="brysonproject-hi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2987675" y="5229225"/>
            <a:ext cx="2786063" cy="1881188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5022E-6 L 0.97656 0.00903 " pathEditMode="relative" rAng="0" ptsTypes="AA">
                                      <p:cBhvr>
                                        <p:cTn dur="5000" fill="hold" id="6"/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8" y="4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1.66667E-6 -0.3044 " pathEditMode="relative" ptsTypes="AA">
                                      <p:cBhvr>
                                        <p:cTn dur="2000" fill="hold" id="8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0"/>
                            </p:stCondLst>
                            <p:childTnLst>
                              <p:par>
                                <p:cTn accel="50000" decel="50000" fill="hold" id="10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3044 L 0.02361 -0.88843 " pathEditMode="relative" ptsTypes="AA">
                                      <p:cBhvr>
                                        <p:cTn dur="2000" fill="hold" id="11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4800" lang="ru-RU" smtClean="0">
                <a:solidFill>
                  <a:srgbClr val="006600"/>
                </a:solidFill>
                <a:latin typeface="Monotype Corsiva" pitchFamily="66" charset="0"/>
              </a:rPr>
              <a:t>Знак "Дорожные работы":</a:t>
            </a:r>
            <a:r>
              <a:rPr b="1" sz="4000" lang="ru-RU" smtClean="0"/>
              <a:t/>
            </a:r>
            <a:br>
              <a:rPr b="1" sz="4000" lang="ru-RU" smtClean="0"/>
            </a:br>
            <a:endParaRPr b="1" sz="4000" lang="ru-RU" smtClean="0"/>
          </a:p>
        </p:txBody>
      </p:sp>
      <p:sp>
        <p:nvSpPr>
          <p:cNvPr id="104862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buFontTx/>
              <a:buNone/>
            </a:pP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   Знак "дорожные работы".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Чинит здесь дорогу кто-то.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Скорость сбавить нужно будет,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Там ведь на дороге люди. </a:t>
            </a:r>
          </a:p>
        </p:txBody>
      </p:sp>
      <p:pic>
        <p:nvPicPr>
          <p:cNvPr id="2097174" name="Picture 10" descr="1306766963_211144393_1---0"/>
          <p:cNvPicPr>
            <a:picLocks noChangeAspect="1" noGrp="1" noChangeArrowheads="1"/>
          </p:cNvPicPr>
          <p:nvPr>
            <p:ph type="clipArt" sz="half" idx="2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>
          <a:xfrm>
            <a:off x="4648200" y="2049463"/>
            <a:ext cx="4038600" cy="3627437"/>
          </a:xfrm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2" grpId="0"/>
      <p:bldP spid="10486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dirty="0" sz="5400" lang="ru-RU" smtClean="0">
                <a:solidFill>
                  <a:srgbClr val="006600"/>
                </a:solidFill>
                <a:latin typeface="Monotype Corsiva" pitchFamily="66" charset="0"/>
              </a:rPr>
              <a:t>Знак "Больница"</a:t>
            </a:r>
            <a:r>
              <a:rPr dirty="0" lang="ru-RU" smtClean="0"/>
              <a:t> </a:t>
            </a:r>
          </a:p>
        </p:txBody>
      </p:sp>
      <p:sp>
        <p:nvSpPr>
          <p:cNvPr id="104862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buFontTx/>
              <a:buNone/>
            </a:pP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   Если нужно вам лечиться,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Знак подскажет, где больница.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Сто серьезных докторов</a:t>
            </a:r>
            <a:b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800" lang="ru-RU" smtClean="0">
                <a:solidFill>
                  <a:srgbClr val="006600"/>
                </a:solidFill>
                <a:latin typeface="Verdana" pitchFamily="34" charset="0"/>
              </a:rPr>
              <a:t>Там вам скажут: "Будь здоров!" </a:t>
            </a:r>
          </a:p>
        </p:txBody>
      </p:sp>
      <p:pic>
        <p:nvPicPr>
          <p:cNvPr id="2097175" name="Picture 7" descr="0015-021-Punkt-pervoj-meditsinskoj-pomoschi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5435600" y="1628775"/>
            <a:ext cx="3263900" cy="4624388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4" grpId="0"/>
      <p:bldP spid="104862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Picture 6" descr="мальчик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758825" y="2997200"/>
            <a:ext cx="1609725" cy="2130425"/>
          </a:xfrm>
          <a:prstGeom prst="rect"/>
          <a:noFill/>
        </p:spPr>
      </p:pic>
      <p:pic>
        <p:nvPicPr>
          <p:cNvPr id="2097177" name="Picture 5" descr="машинка1"/>
          <p:cNvPicPr>
            <a:picLocks noChangeAspect="1" noGrp="1" noChangeArrowheads="1"/>
          </p:cNvPicPr>
          <p:nvPr>
            <p:ph/>
          </p:nvPr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>
          <a:xfrm>
            <a:off x="323850" y="3357563"/>
            <a:ext cx="2754313" cy="2984500"/>
          </a:xfrm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with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2767E-6 L 0.90469 0.00277 " pathEditMode="relative" rAng="0" ptsTypes="AA">
                                      <p:cBhvr>
                                        <p:cTn dur="2000" fill="hold" id="6"/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" y="1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1.91071E-6 C 0.05763 0.0007 0.11076 0.00093 0.16701 0.00463 C 0.171 0.00578 0.17517 0.00555 0.17881 0.00764 C 0.18263 0.00972 0.18576 0.01319 0.1894 0.0155 C 0.19895 0.02822 0.21093 0.03308 0.22361 0.03748 C 0.23767 0.03655 0.2519 0.03586 0.26597 0.03447 C 0.2743 0.03354 0.26788 0.03354 0.27291 0.02822 C 0.2776 0.02337 0.28732 0.02313 0.29305 0.02175 C 0.30381 -0.00023 0.28802 -0.02059 0.3059 -0.03608 C 0.30729 -0.0414 0.30954 -0.04696 0.3118 -0.05181 C 0.31371 -0.05552 0.3177 -0.06269 0.3177 -0.06269 C 0.32083 -0.07541 0.31892 -0.06592 0.31892 -0.09253 L 0.32239 -0.12237 " pathEditMode="relative" ptsTypes="fffffffffffAA">
                                      <p:cBhvr>
                                        <p:cTn dur="3000" fill="hold" id="8"/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b="1" dirty="0" sz="4800" lang="ru-RU" smtClean="0">
                <a:solidFill>
                  <a:srgbClr val="006600"/>
                </a:solidFill>
                <a:latin typeface="Monotype Corsiva" pitchFamily="66" charset="0"/>
              </a:rPr>
              <a:t>Знак  "</a:t>
            </a:r>
            <a:r>
              <a:rPr b="1" dirty="0" sz="4800" i="1" lang="ru-RU" smtClean="0">
                <a:solidFill>
                  <a:srgbClr val="006600"/>
                </a:solidFill>
                <a:latin typeface="Monotype Corsiva" pitchFamily="66" charset="0"/>
              </a:rPr>
              <a:t>Велосипедная дорога</a:t>
            </a:r>
            <a:r>
              <a:rPr b="1" dirty="0" sz="4800" lang="ru-RU" smtClean="0">
                <a:solidFill>
                  <a:srgbClr val="006600"/>
                </a:solidFill>
                <a:latin typeface="Monotype Corsiva" pitchFamily="66" charset="0"/>
              </a:rPr>
              <a:t>"</a:t>
            </a:r>
            <a:r>
              <a:rPr b="1" dirty="0" sz="4800" i="1" lang="ru-RU" smtClean="0">
                <a:solidFill>
                  <a:srgbClr val="00660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104862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4038600" cy="4525962"/>
          </a:xfrm>
        </p:spPr>
        <p:txBody>
          <a:bodyPr/>
          <a:p>
            <a:pPr>
              <a:lnSpc>
                <a:spcPct val="90000"/>
              </a:lnSpc>
              <a:buFontTx/>
              <a:buNone/>
            </a:pP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У кого велосипед-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Говорят: «Проблемы нет,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Сел, педалями крути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Где захочешь- там кати!»</a:t>
            </a:r>
            <a:endParaRPr b="1" sz="2000" lang="ru-RU" u="sng" smtClean="0">
              <a:solidFill>
                <a:srgbClr val="006600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b="1" sz="2000" lang="ru-RU" u="sng" smtClean="0">
                <a:solidFill>
                  <a:srgbClr val="006600"/>
                </a:solidFill>
                <a:latin typeface="Verdana" pitchFamily="34" charset="0"/>
              </a:rPr>
              <a:t>Всё не просто, всё не так</a:t>
            </a: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,-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b="1" sz="2000" lang="ru-RU" u="sng" smtClean="0">
                <a:solidFill>
                  <a:srgbClr val="006600"/>
                </a:solidFill>
                <a:latin typeface="Verdana" pitchFamily="34" charset="0"/>
              </a:rPr>
              <a:t>Ездим там, где этот знак:</a:t>
            </a:r>
            <a:endParaRPr b="1" sz="2000" lang="ru-RU" smtClean="0">
              <a:solidFill>
                <a:srgbClr val="006600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Круг окрашен в синий цвет,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А в кругу- велосипед.</a:t>
            </a:r>
          </a:p>
          <a:p>
            <a:pPr>
              <a:lnSpc>
                <a:spcPct val="90000"/>
              </a:lnSpc>
            </a:pPr>
            <a:endParaRPr b="1" sz="2000" lang="ru-RU" smtClean="0">
              <a:solidFill>
                <a:srgbClr val="006600"/>
              </a:solidFill>
            </a:endParaRPr>
          </a:p>
        </p:txBody>
      </p:sp>
      <p:sp>
        <p:nvSpPr>
          <p:cNvPr id="1048628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p>
            <a:pPr>
              <a:lnSpc>
                <a:spcPct val="90000"/>
              </a:lnSpc>
            </a:pPr>
            <a:endParaRPr sz="2000" lang="ru-RU" smtClean="0"/>
          </a:p>
        </p:txBody>
      </p:sp>
      <p:pic>
        <p:nvPicPr>
          <p:cNvPr id="2097178" name="Picture 12" descr="traffic-sign-6639_64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171950" y="1412875"/>
            <a:ext cx="4972050" cy="4972050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104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04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15"/>
                                        <p:tgtEl>
                                          <p:spTgt spid="104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9"/>
                                        <p:tgtEl>
                                          <p:spTgt spid="104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0"/>
                                        <p:tgtEl>
                                          <p:spTgt spid="104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21"/>
                                        <p:tgtEl>
                                          <p:spTgt spid="104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23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5"/>
                                        <p:tgtEl>
                                          <p:spTgt spid="104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6"/>
                                        <p:tgtEl>
                                          <p:spTgt spid="104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27"/>
                                        <p:tgtEl>
                                          <p:spTgt spid="104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5000"/>
                            </p:stCondLst>
                            <p:childTnLst>
                              <p:par>
                                <p:cTn fill="hold" grpId="0" id="29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1"/>
                                        <p:tgtEl>
                                          <p:spTgt spid="104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2"/>
                                        <p:tgtEl>
                                          <p:spTgt spid="104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33"/>
                                        <p:tgtEl>
                                          <p:spTgt spid="104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35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104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8"/>
                                        <p:tgtEl>
                                          <p:spTgt spid="104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39"/>
                                        <p:tgtEl>
                                          <p:spTgt spid="104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7000"/>
                            </p:stCondLst>
                            <p:childTnLst>
                              <p:par>
                                <p:cTn fill="hold" grpId="0" id="4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3"/>
                                        <p:tgtEl>
                                          <p:spTgt spid="104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4"/>
                                        <p:tgtEl>
                                          <p:spTgt spid="104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45"/>
                                        <p:tgtEl>
                                          <p:spTgt spid="104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8000"/>
                            </p:stCondLst>
                            <p:childTnLst>
                              <p:par>
                                <p:cTn fill="hold" grpId="0" id="4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9"/>
                                        <p:tgtEl>
                                          <p:spTgt spid="104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0"/>
                                        <p:tgtEl>
                                          <p:spTgt spid="104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51"/>
                                        <p:tgtEl>
                                          <p:spTgt spid="104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2">
                            <p:stCondLst>
                              <p:cond delay="9000"/>
                            </p:stCondLst>
                            <p:childTnLst>
                              <p:par>
                                <p:cTn fill="hold" grpId="0" id="53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55"/>
                                        <p:tgtEl>
                                          <p:spTgt spid="104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6"/>
                                        <p:tgtEl>
                                          <p:spTgt spid="104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1000" id="57"/>
                                        <p:tgtEl>
                                          <p:spTgt spid="104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8">
                            <p:stCondLst>
                              <p:cond delay="10000"/>
                            </p:stCondLst>
                            <p:childTnLst>
                              <p:par>
                                <p:cTn fill="hold" id="59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61"/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62"/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63"/>
                                        <p:tgtEl>
                                          <p:spTgt spid="209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6" grpId="0"/>
      <p:bldP spid="1048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lnSpc>
                <a:spcPct val="90000"/>
              </a:lnSpc>
              <a:buFontTx/>
              <a:buNone/>
            </a:pPr>
            <a:r>
              <a:rPr sz="2000" lang="ru-RU" smtClean="0"/>
              <a:t>    </a:t>
            </a: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Делаем ребятам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Предостережение: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Выучите срочно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Правила движения,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Чтоб не волновались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Каждый день родители,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Чтоб спокойно мчались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Улицей водители!</a:t>
            </a:r>
          </a:p>
        </p:txBody>
      </p:sp>
      <p:pic>
        <p:nvPicPr>
          <p:cNvPr id="2097153" name="Picture 8" descr="8221535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5076825" y="1052513"/>
            <a:ext cx="3268663" cy="5229225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4" name="Когда поют светофоры.mp3">
            <a:hlinkClick r:id="" action="ppaction://media"/>
          </p:cNvPr>
          <p:cNvPicPr>
            <a:picLocks noChangeAspect="1" noRo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xmlns:r="http://schemas.openxmlformats.org/officeDocument/2006/relationships"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dur="1" fill="hold" id="6"/>
                                        <p:tgtEl>
                                          <p:spTgt spid="2097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fill="hold" id="7" nodeType="withEffect" presetClass="entr" presetID="2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dur="3000" id="9"/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3000"/>
                            </p:stCondLst>
                            <p:childTnLst>
                              <p:par>
                                <p:cTn fill="hold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display="0" fill="hold" id="16" repeatCount="indefinite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9715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Picture 6" descr="оп"/>
          <p:cNvPicPr>
            <a:picLocks noChangeAspect="1" noGrp="1" noChangeArrowheads="1"/>
          </p:cNvPicPr>
          <p:nvPr>
            <p:ph/>
          </p:nvPr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>
          <a:xfrm>
            <a:off x="-2700338" y="1916113"/>
            <a:ext cx="4619626" cy="3273425"/>
          </a:xfrm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5.55556E-6 C 0.02136 -0.02825 0.04271 -0.05626 0.11198 -0.07131 C 0.18125 -0.08635 0.33472 -0.06876 0.41545 -0.09029 C 0.49618 -0.11181 0.5224 -0.18103 0.59636 -0.20001 C 0.67049 -0.21899 0.8092 -0.2014 0.85955 -0.20464 C 0.9099 -0.20788 0.90434 -0.21343 0.89879 -0.21899 " pathEditMode="relative" ptsTypes="aaaaaA">
                                      <p:cBhvr>
                                        <p:cTn dur="3000" fill="hold" id="6"/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3400" lang="ru-RU" smtClean="0">
                <a:solidFill>
                  <a:srgbClr val="006600"/>
                </a:solidFill>
                <a:latin typeface="Verdana" pitchFamily="34" charset="0"/>
              </a:rPr>
              <a:t>Дорогие дети на дороге надо :</a:t>
            </a:r>
          </a:p>
        </p:txBody>
      </p:sp>
      <p:sp>
        <p:nvSpPr>
          <p:cNvPr id="104863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p>
            <a:pPr eaLnBrk="1" hangingPunct="1">
              <a:buFontTx/>
              <a:buNone/>
            </a:pPr>
            <a:r>
              <a:rPr b="1" lang="ru-RU" smtClean="0">
                <a:solidFill>
                  <a:schemeClr val="bg1"/>
                </a:solidFill>
              </a:rPr>
              <a:t>   </a:t>
            </a: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Быть очень осторожными,</a:t>
            </a:r>
          </a:p>
          <a:p>
            <a:pPr eaLnBrk="1" hangingPunct="1">
              <a:buFontTx/>
              <a:buNone/>
            </a:pP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   Чтоб нас не     огорчить!</a:t>
            </a:r>
          </a:p>
          <a:p>
            <a:pPr>
              <a:buFontTx/>
              <a:buNone/>
            </a:pP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   И правила   дорожные</a:t>
            </a:r>
          </a:p>
          <a:p>
            <a:pPr>
              <a:buFontTx/>
              <a:buNone/>
            </a:pP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   Как следует учить!</a:t>
            </a:r>
          </a:p>
          <a:p>
            <a:pPr eaLnBrk="1" hangingPunct="1">
              <a:buFontTx/>
              <a:buNone/>
            </a:pPr>
            <a:endParaRPr sz="3200" lang="ru-RU" smtClean="0">
              <a:latin typeface="Verdana" pitchFamily="34" charset="0"/>
            </a:endParaRPr>
          </a:p>
        </p:txBody>
      </p:sp>
      <p:pic>
        <p:nvPicPr>
          <p:cNvPr id="2097180" name="Picture 6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>
          <a:xfrm>
            <a:off x="4932363" y="1989138"/>
            <a:ext cx="3575050" cy="3006725"/>
          </a:xfrm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0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2"/>
                                        <p:tgtEl>
                                          <p:spTgt spid="1048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4"/>
                                        <p:tgtEl>
                                          <p:spTgt spid="1048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">
                            <p:stCondLst>
                              <p:cond delay="2000"/>
                            </p:stCondLst>
                            <p:childTnLst>
                              <p:par>
                                <p:cTn fill="hold" id="16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8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0"/>
                                        <p:tgtEl>
                                          <p:spTgt spid="209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5" grpId="0"/>
      <p:bldP spid="10486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Rectangle 4"/>
          <p:cNvSpPr>
            <a:spLocks noChangeArrowheads="1"/>
          </p:cNvSpPr>
          <p:nvPr/>
        </p:nvSpPr>
        <p:spPr bwMode="auto">
          <a:xfrm>
            <a:off x="5148263" y="4762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Б</a:t>
            </a:r>
          </a:p>
        </p:txBody>
      </p:sp>
      <p:sp>
        <p:nvSpPr>
          <p:cNvPr id="1048641" name="Rectangle 18"/>
          <p:cNvSpPr>
            <a:spLocks noChangeArrowheads="1"/>
          </p:cNvSpPr>
          <p:nvPr/>
        </p:nvSpPr>
        <p:spPr bwMode="auto">
          <a:xfrm>
            <a:off x="5148263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42" name="Rectangle 19"/>
          <p:cNvSpPr>
            <a:spLocks noChangeArrowheads="1"/>
          </p:cNvSpPr>
          <p:nvPr/>
        </p:nvSpPr>
        <p:spPr bwMode="auto">
          <a:xfrm>
            <a:off x="5148263" y="13414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З</a:t>
            </a:r>
          </a:p>
        </p:txBody>
      </p:sp>
      <p:sp>
        <p:nvSpPr>
          <p:cNvPr id="1048643" name="Rectangle 20"/>
          <p:cNvSpPr>
            <a:spLocks noChangeArrowheads="1"/>
          </p:cNvSpPr>
          <p:nvPr/>
        </p:nvSpPr>
        <p:spPr bwMode="auto">
          <a:xfrm>
            <a:off x="5148263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44" name="Rectangle 21"/>
          <p:cNvSpPr>
            <a:spLocks noChangeArrowheads="1"/>
          </p:cNvSpPr>
          <p:nvPr/>
        </p:nvSpPr>
        <p:spPr bwMode="auto">
          <a:xfrm>
            <a:off x="5148263" y="22050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П</a:t>
            </a:r>
          </a:p>
        </p:txBody>
      </p:sp>
      <p:sp>
        <p:nvSpPr>
          <p:cNvPr id="1048645" name="Rectangle 22"/>
          <p:cNvSpPr>
            <a:spLocks noChangeArrowheads="1"/>
          </p:cNvSpPr>
          <p:nvPr/>
        </p:nvSpPr>
        <p:spPr bwMode="auto">
          <a:xfrm>
            <a:off x="5148263" y="26368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А</a:t>
            </a:r>
          </a:p>
        </p:txBody>
      </p:sp>
      <p:sp>
        <p:nvSpPr>
          <p:cNvPr id="1048646" name="Rectangle 23"/>
          <p:cNvSpPr>
            <a:spLocks noChangeArrowheads="1"/>
          </p:cNvSpPr>
          <p:nvPr/>
        </p:nvSpPr>
        <p:spPr bwMode="auto">
          <a:xfrm>
            <a:off x="5148263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С</a:t>
            </a:r>
          </a:p>
        </p:txBody>
      </p:sp>
      <p:sp>
        <p:nvSpPr>
          <p:cNvPr id="1048647" name="Rectangle 24"/>
          <p:cNvSpPr>
            <a:spLocks noChangeArrowheads="1"/>
          </p:cNvSpPr>
          <p:nvPr/>
        </p:nvSpPr>
        <p:spPr bwMode="auto">
          <a:xfrm>
            <a:off x="5148263" y="35004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Н</a:t>
            </a:r>
          </a:p>
        </p:txBody>
      </p:sp>
      <p:sp>
        <p:nvSpPr>
          <p:cNvPr id="1048648" name="Rectangle 25"/>
          <p:cNvSpPr>
            <a:spLocks noChangeArrowheads="1"/>
          </p:cNvSpPr>
          <p:nvPr/>
        </p:nvSpPr>
        <p:spPr bwMode="auto">
          <a:xfrm>
            <a:off x="5148263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49" name="Rectangle 26"/>
          <p:cNvSpPr>
            <a:spLocks noChangeArrowheads="1"/>
          </p:cNvSpPr>
          <p:nvPr/>
        </p:nvSpPr>
        <p:spPr bwMode="auto">
          <a:xfrm>
            <a:off x="5148263" y="43656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С</a:t>
            </a:r>
          </a:p>
        </p:txBody>
      </p:sp>
      <p:sp>
        <p:nvSpPr>
          <p:cNvPr id="1048650" name="Rectangle 27"/>
          <p:cNvSpPr>
            <a:spLocks noChangeArrowheads="1"/>
          </p:cNvSpPr>
          <p:nvPr/>
        </p:nvSpPr>
        <p:spPr bwMode="auto">
          <a:xfrm>
            <a:off x="5148263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Т</a:t>
            </a:r>
          </a:p>
        </p:txBody>
      </p:sp>
      <p:sp>
        <p:nvSpPr>
          <p:cNvPr id="1048651" name="Rectangle 28"/>
          <p:cNvSpPr>
            <a:spLocks noChangeArrowheads="1"/>
          </p:cNvSpPr>
          <p:nvPr/>
        </p:nvSpPr>
        <p:spPr bwMode="auto">
          <a:xfrm>
            <a:off x="5148263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Ь</a:t>
            </a:r>
          </a:p>
        </p:txBody>
      </p:sp>
      <p:sp>
        <p:nvSpPr>
          <p:cNvPr id="1048652" name="Rectangle 30"/>
          <p:cNvSpPr>
            <a:spLocks noChangeArrowheads="1"/>
          </p:cNvSpPr>
          <p:nvPr/>
        </p:nvSpPr>
        <p:spPr bwMode="auto">
          <a:xfrm>
            <a:off x="2555875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53" name="Rectangle 31"/>
          <p:cNvSpPr>
            <a:spLocks noChangeArrowheads="1"/>
          </p:cNvSpPr>
          <p:nvPr/>
        </p:nvSpPr>
        <p:spPr bwMode="auto">
          <a:xfrm>
            <a:off x="3419475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И</a:t>
            </a:r>
          </a:p>
        </p:txBody>
      </p:sp>
      <p:sp>
        <p:nvSpPr>
          <p:cNvPr id="1048654" name="Rectangle 32"/>
          <p:cNvSpPr>
            <a:spLocks noChangeArrowheads="1"/>
          </p:cNvSpPr>
          <p:nvPr/>
        </p:nvSpPr>
        <p:spPr bwMode="auto">
          <a:xfrm>
            <a:off x="2987675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Д</a:t>
            </a:r>
          </a:p>
        </p:txBody>
      </p:sp>
      <p:sp>
        <p:nvSpPr>
          <p:cNvPr id="1048655" name="Rectangle 33"/>
          <p:cNvSpPr>
            <a:spLocks noChangeArrowheads="1"/>
          </p:cNvSpPr>
          <p:nvPr/>
        </p:nvSpPr>
        <p:spPr bwMode="auto">
          <a:xfrm>
            <a:off x="2124075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В</a:t>
            </a:r>
          </a:p>
        </p:txBody>
      </p:sp>
      <p:sp>
        <p:nvSpPr>
          <p:cNvPr id="1048656" name="Rectangle 34"/>
          <p:cNvSpPr>
            <a:spLocks noChangeArrowheads="1"/>
          </p:cNvSpPr>
          <p:nvPr/>
        </p:nvSpPr>
        <p:spPr bwMode="auto">
          <a:xfrm>
            <a:off x="3851275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Т</a:t>
            </a:r>
          </a:p>
        </p:txBody>
      </p:sp>
      <p:sp>
        <p:nvSpPr>
          <p:cNvPr id="1048657" name="Rectangle 35"/>
          <p:cNvSpPr>
            <a:spLocks noChangeArrowheads="1"/>
          </p:cNvSpPr>
          <p:nvPr/>
        </p:nvSpPr>
        <p:spPr bwMode="auto">
          <a:xfrm>
            <a:off x="4284663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58" name="Rectangle 36"/>
          <p:cNvSpPr>
            <a:spLocks noChangeArrowheads="1"/>
          </p:cNvSpPr>
          <p:nvPr/>
        </p:nvSpPr>
        <p:spPr bwMode="auto">
          <a:xfrm>
            <a:off x="4716463" y="52292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Л</a:t>
            </a:r>
          </a:p>
        </p:txBody>
      </p:sp>
      <p:sp>
        <p:nvSpPr>
          <p:cNvPr id="1048659" name="Rectangle 37"/>
          <p:cNvSpPr>
            <a:spLocks noChangeArrowheads="1"/>
          </p:cNvSpPr>
          <p:nvPr/>
        </p:nvSpPr>
        <p:spPr bwMode="auto">
          <a:xfrm>
            <a:off x="4284663" y="6092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И</a:t>
            </a:r>
          </a:p>
        </p:txBody>
      </p:sp>
      <p:sp>
        <p:nvSpPr>
          <p:cNvPr id="1048660" name="Rectangle 38"/>
          <p:cNvSpPr>
            <a:spLocks noChangeArrowheads="1"/>
          </p:cNvSpPr>
          <p:nvPr/>
        </p:nvSpPr>
        <p:spPr bwMode="auto">
          <a:xfrm>
            <a:off x="4284663" y="56610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Т</a:t>
            </a:r>
          </a:p>
        </p:txBody>
      </p:sp>
      <p:sp>
        <p:nvSpPr>
          <p:cNvPr id="1048661" name="Rectangle 39"/>
          <p:cNvSpPr>
            <a:spLocks noChangeArrowheads="1"/>
          </p:cNvSpPr>
          <p:nvPr/>
        </p:nvSpPr>
        <p:spPr bwMode="auto">
          <a:xfrm>
            <a:off x="4284663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Д</a:t>
            </a:r>
          </a:p>
        </p:txBody>
      </p:sp>
      <p:sp>
        <p:nvSpPr>
          <p:cNvPr id="1048662" name="Rectangle 40"/>
          <p:cNvSpPr>
            <a:spLocks noChangeArrowheads="1"/>
          </p:cNvSpPr>
          <p:nvPr/>
        </p:nvSpPr>
        <p:spPr bwMode="auto">
          <a:xfrm>
            <a:off x="2555875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Т</a:t>
            </a:r>
          </a:p>
        </p:txBody>
      </p:sp>
      <p:sp>
        <p:nvSpPr>
          <p:cNvPr id="1048663" name="Rectangle 41"/>
          <p:cNvSpPr>
            <a:spLocks noChangeArrowheads="1"/>
          </p:cNvSpPr>
          <p:nvPr/>
        </p:nvSpPr>
        <p:spPr bwMode="auto">
          <a:xfrm>
            <a:off x="2555875" y="35004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64" name="Rectangle 42"/>
          <p:cNvSpPr>
            <a:spLocks noChangeArrowheads="1"/>
          </p:cNvSpPr>
          <p:nvPr/>
        </p:nvSpPr>
        <p:spPr bwMode="auto">
          <a:xfrm>
            <a:off x="2555875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Л</a:t>
            </a:r>
          </a:p>
        </p:txBody>
      </p:sp>
      <p:sp>
        <p:nvSpPr>
          <p:cNvPr id="1048665" name="Rectangle 43"/>
          <p:cNvSpPr>
            <a:spLocks noChangeArrowheads="1"/>
          </p:cNvSpPr>
          <p:nvPr/>
        </p:nvSpPr>
        <p:spPr bwMode="auto">
          <a:xfrm>
            <a:off x="2555875" y="43656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66" name="Rectangle 44"/>
          <p:cNvSpPr>
            <a:spLocks noChangeArrowheads="1"/>
          </p:cNvSpPr>
          <p:nvPr/>
        </p:nvSpPr>
        <p:spPr bwMode="auto">
          <a:xfrm>
            <a:off x="2555875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Ф</a:t>
            </a:r>
          </a:p>
        </p:txBody>
      </p:sp>
      <p:sp>
        <p:nvSpPr>
          <p:cNvPr id="1048667" name="Rectangle 45"/>
          <p:cNvSpPr>
            <a:spLocks noChangeArrowheads="1"/>
          </p:cNvSpPr>
          <p:nvPr/>
        </p:nvSpPr>
        <p:spPr bwMode="auto">
          <a:xfrm>
            <a:off x="2555875" y="56610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Н</a:t>
            </a:r>
          </a:p>
        </p:txBody>
      </p:sp>
      <p:sp>
        <p:nvSpPr>
          <p:cNvPr id="1048668" name="Rectangle 46"/>
          <p:cNvSpPr>
            <a:spLocks noChangeArrowheads="1"/>
          </p:cNvSpPr>
          <p:nvPr/>
        </p:nvSpPr>
        <p:spPr bwMode="auto">
          <a:xfrm>
            <a:off x="7740650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Р</a:t>
            </a:r>
          </a:p>
        </p:txBody>
      </p:sp>
      <p:sp>
        <p:nvSpPr>
          <p:cNvPr id="1048669" name="Rectangle 47"/>
          <p:cNvSpPr>
            <a:spLocks noChangeArrowheads="1"/>
          </p:cNvSpPr>
          <p:nvPr/>
        </p:nvSpPr>
        <p:spPr bwMode="auto">
          <a:xfrm>
            <a:off x="7308850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А</a:t>
            </a:r>
          </a:p>
        </p:txBody>
      </p:sp>
      <p:sp>
        <p:nvSpPr>
          <p:cNvPr id="1048670" name="Rectangle 48"/>
          <p:cNvSpPr>
            <a:spLocks noChangeArrowheads="1"/>
          </p:cNvSpPr>
          <p:nvPr/>
        </p:nvSpPr>
        <p:spPr bwMode="auto">
          <a:xfrm>
            <a:off x="6877050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У</a:t>
            </a:r>
          </a:p>
        </p:txBody>
      </p:sp>
      <p:sp>
        <p:nvSpPr>
          <p:cNvPr id="1048671" name="Rectangle 49"/>
          <p:cNvSpPr>
            <a:spLocks noChangeArrowheads="1"/>
          </p:cNvSpPr>
          <p:nvPr/>
        </p:nvSpPr>
        <p:spPr bwMode="auto">
          <a:xfrm>
            <a:off x="6443663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Т</a:t>
            </a:r>
          </a:p>
        </p:txBody>
      </p:sp>
      <p:sp>
        <p:nvSpPr>
          <p:cNvPr id="1048672" name="Rectangle 50"/>
          <p:cNvSpPr>
            <a:spLocks noChangeArrowheads="1"/>
          </p:cNvSpPr>
          <p:nvPr/>
        </p:nvSpPr>
        <p:spPr bwMode="auto">
          <a:xfrm>
            <a:off x="6011863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73" name="Rectangle 51"/>
          <p:cNvSpPr>
            <a:spLocks noChangeArrowheads="1"/>
          </p:cNvSpPr>
          <p:nvPr/>
        </p:nvSpPr>
        <p:spPr bwMode="auto">
          <a:xfrm>
            <a:off x="5580063" y="47974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Р</a:t>
            </a:r>
          </a:p>
        </p:txBody>
      </p:sp>
      <p:sp>
        <p:nvSpPr>
          <p:cNvPr id="1048674" name="Rectangle 52"/>
          <p:cNvSpPr>
            <a:spLocks noChangeArrowheads="1"/>
          </p:cNvSpPr>
          <p:nvPr/>
        </p:nvSpPr>
        <p:spPr bwMode="auto">
          <a:xfrm>
            <a:off x="3851275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Д</a:t>
            </a:r>
          </a:p>
        </p:txBody>
      </p:sp>
      <p:sp>
        <p:nvSpPr>
          <p:cNvPr id="1048675" name="Rectangle 53"/>
          <p:cNvSpPr>
            <a:spLocks noChangeArrowheads="1"/>
          </p:cNvSpPr>
          <p:nvPr/>
        </p:nvSpPr>
        <p:spPr bwMode="auto">
          <a:xfrm>
            <a:off x="6011863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А</a:t>
            </a:r>
          </a:p>
        </p:txBody>
      </p:sp>
      <p:sp>
        <p:nvSpPr>
          <p:cNvPr id="1048676" name="Rectangle 54"/>
          <p:cNvSpPr>
            <a:spLocks noChangeArrowheads="1"/>
          </p:cNvSpPr>
          <p:nvPr/>
        </p:nvSpPr>
        <p:spPr bwMode="auto">
          <a:xfrm>
            <a:off x="5580063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Г</a:t>
            </a:r>
          </a:p>
        </p:txBody>
      </p:sp>
      <p:sp>
        <p:nvSpPr>
          <p:cNvPr id="1048677" name="Rectangle 55"/>
          <p:cNvSpPr>
            <a:spLocks noChangeArrowheads="1"/>
          </p:cNvSpPr>
          <p:nvPr/>
        </p:nvSpPr>
        <p:spPr bwMode="auto">
          <a:xfrm>
            <a:off x="4284663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78" name="Rectangle 56"/>
          <p:cNvSpPr>
            <a:spLocks noChangeArrowheads="1"/>
          </p:cNvSpPr>
          <p:nvPr/>
        </p:nvSpPr>
        <p:spPr bwMode="auto">
          <a:xfrm>
            <a:off x="4716463" y="3933825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Р</a:t>
            </a:r>
          </a:p>
        </p:txBody>
      </p:sp>
      <p:sp>
        <p:nvSpPr>
          <p:cNvPr id="1048679" name="Rectangle 57"/>
          <p:cNvSpPr>
            <a:spLocks noChangeArrowheads="1"/>
          </p:cNvSpPr>
          <p:nvPr/>
        </p:nvSpPr>
        <p:spPr bwMode="auto">
          <a:xfrm>
            <a:off x="3419475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В</a:t>
            </a:r>
          </a:p>
        </p:txBody>
      </p:sp>
      <p:sp>
        <p:nvSpPr>
          <p:cNvPr id="1048680" name="Rectangle 58"/>
          <p:cNvSpPr>
            <a:spLocks noChangeArrowheads="1"/>
          </p:cNvSpPr>
          <p:nvPr/>
        </p:nvSpPr>
        <p:spPr bwMode="auto">
          <a:xfrm>
            <a:off x="3851275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81" name="Rectangle 59"/>
          <p:cNvSpPr>
            <a:spLocks noChangeArrowheads="1"/>
          </p:cNvSpPr>
          <p:nvPr/>
        </p:nvSpPr>
        <p:spPr bwMode="auto">
          <a:xfrm>
            <a:off x="4284663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Л</a:t>
            </a:r>
          </a:p>
        </p:txBody>
      </p:sp>
      <p:sp>
        <p:nvSpPr>
          <p:cNvPr id="1048682" name="Rectangle 60"/>
          <p:cNvSpPr>
            <a:spLocks noChangeArrowheads="1"/>
          </p:cNvSpPr>
          <p:nvPr/>
        </p:nvSpPr>
        <p:spPr bwMode="auto">
          <a:xfrm>
            <a:off x="4716463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83" name="Rectangle 61"/>
          <p:cNvSpPr>
            <a:spLocks noChangeArrowheads="1"/>
          </p:cNvSpPr>
          <p:nvPr/>
        </p:nvSpPr>
        <p:spPr bwMode="auto">
          <a:xfrm>
            <a:off x="6877050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Д</a:t>
            </a:r>
          </a:p>
        </p:txBody>
      </p:sp>
      <p:sp>
        <p:nvSpPr>
          <p:cNvPr id="1048684" name="Rectangle 62"/>
          <p:cNvSpPr>
            <a:spLocks noChangeArrowheads="1"/>
          </p:cNvSpPr>
          <p:nvPr/>
        </p:nvSpPr>
        <p:spPr bwMode="auto">
          <a:xfrm>
            <a:off x="6443663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85" name="Rectangle 63"/>
          <p:cNvSpPr>
            <a:spLocks noChangeArrowheads="1"/>
          </p:cNvSpPr>
          <p:nvPr/>
        </p:nvSpPr>
        <p:spPr bwMode="auto">
          <a:xfrm>
            <a:off x="6011863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П</a:t>
            </a:r>
          </a:p>
        </p:txBody>
      </p:sp>
      <p:sp>
        <p:nvSpPr>
          <p:cNvPr id="1048686" name="Rectangle 64"/>
          <p:cNvSpPr>
            <a:spLocks noChangeArrowheads="1"/>
          </p:cNvSpPr>
          <p:nvPr/>
        </p:nvSpPr>
        <p:spPr bwMode="auto">
          <a:xfrm>
            <a:off x="5580063" y="30686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И</a:t>
            </a:r>
          </a:p>
        </p:txBody>
      </p:sp>
      <p:sp>
        <p:nvSpPr>
          <p:cNvPr id="1048687" name="Rectangle 65"/>
          <p:cNvSpPr>
            <a:spLocks noChangeArrowheads="1"/>
          </p:cNvSpPr>
          <p:nvPr/>
        </p:nvSpPr>
        <p:spPr bwMode="auto">
          <a:xfrm>
            <a:off x="6443663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Р</a:t>
            </a:r>
          </a:p>
        </p:txBody>
      </p:sp>
      <p:sp>
        <p:nvSpPr>
          <p:cNvPr id="1048688" name="Rectangle 66"/>
          <p:cNvSpPr>
            <a:spLocks noChangeArrowheads="1"/>
          </p:cNvSpPr>
          <p:nvPr/>
        </p:nvSpPr>
        <p:spPr bwMode="auto">
          <a:xfrm>
            <a:off x="6011863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89" name="Rectangle 67"/>
          <p:cNvSpPr>
            <a:spLocks noChangeArrowheads="1"/>
          </p:cNvSpPr>
          <p:nvPr/>
        </p:nvSpPr>
        <p:spPr bwMode="auto">
          <a:xfrm>
            <a:off x="5580063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Ф</a:t>
            </a:r>
          </a:p>
        </p:txBody>
      </p:sp>
      <p:sp>
        <p:nvSpPr>
          <p:cNvPr id="1048690" name="Rectangle 68"/>
          <p:cNvSpPr>
            <a:spLocks noChangeArrowheads="1"/>
          </p:cNvSpPr>
          <p:nvPr/>
        </p:nvSpPr>
        <p:spPr bwMode="auto">
          <a:xfrm>
            <a:off x="3419475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С</a:t>
            </a:r>
          </a:p>
        </p:txBody>
      </p:sp>
      <p:sp>
        <p:nvSpPr>
          <p:cNvPr id="1048691" name="Rectangle 69"/>
          <p:cNvSpPr>
            <a:spLocks noChangeArrowheads="1"/>
          </p:cNvSpPr>
          <p:nvPr/>
        </p:nvSpPr>
        <p:spPr bwMode="auto">
          <a:xfrm>
            <a:off x="3851275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В</a:t>
            </a:r>
          </a:p>
        </p:txBody>
      </p:sp>
      <p:sp>
        <p:nvSpPr>
          <p:cNvPr id="1048692" name="Rectangle 70"/>
          <p:cNvSpPr>
            <a:spLocks noChangeArrowheads="1"/>
          </p:cNvSpPr>
          <p:nvPr/>
        </p:nvSpPr>
        <p:spPr bwMode="auto">
          <a:xfrm>
            <a:off x="4284663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93" name="Rectangle 71"/>
          <p:cNvSpPr>
            <a:spLocks noChangeArrowheads="1"/>
          </p:cNvSpPr>
          <p:nvPr/>
        </p:nvSpPr>
        <p:spPr bwMode="auto">
          <a:xfrm>
            <a:off x="4716463" y="1773238"/>
            <a:ext cx="431800" cy="433387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Т</a:t>
            </a:r>
          </a:p>
        </p:txBody>
      </p:sp>
      <p:sp>
        <p:nvSpPr>
          <p:cNvPr id="1048694" name="Rectangle 72"/>
          <p:cNvSpPr>
            <a:spLocks noChangeArrowheads="1"/>
          </p:cNvSpPr>
          <p:nvPr/>
        </p:nvSpPr>
        <p:spPr bwMode="auto">
          <a:xfrm>
            <a:off x="3851275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П</a:t>
            </a:r>
          </a:p>
        </p:txBody>
      </p:sp>
      <p:sp>
        <p:nvSpPr>
          <p:cNvPr id="1048695" name="Rectangle 73"/>
          <p:cNvSpPr>
            <a:spLocks noChangeArrowheads="1"/>
          </p:cNvSpPr>
          <p:nvPr/>
        </p:nvSpPr>
        <p:spPr bwMode="auto">
          <a:xfrm>
            <a:off x="5580063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Х</a:t>
            </a:r>
          </a:p>
        </p:txBody>
      </p:sp>
      <p:sp>
        <p:nvSpPr>
          <p:cNvPr id="1048696" name="Rectangle 74"/>
          <p:cNvSpPr>
            <a:spLocks noChangeArrowheads="1"/>
          </p:cNvSpPr>
          <p:nvPr/>
        </p:nvSpPr>
        <p:spPr bwMode="auto">
          <a:xfrm>
            <a:off x="6011863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О</a:t>
            </a:r>
          </a:p>
        </p:txBody>
      </p:sp>
      <p:sp>
        <p:nvSpPr>
          <p:cNvPr id="1048697" name="Rectangle 75"/>
          <p:cNvSpPr>
            <a:spLocks noChangeArrowheads="1"/>
          </p:cNvSpPr>
          <p:nvPr/>
        </p:nvSpPr>
        <p:spPr bwMode="auto">
          <a:xfrm>
            <a:off x="6443663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Д</a:t>
            </a:r>
          </a:p>
        </p:txBody>
      </p:sp>
      <p:sp>
        <p:nvSpPr>
          <p:cNvPr id="1048698" name="Rectangle 76"/>
          <p:cNvSpPr>
            <a:spLocks noChangeArrowheads="1"/>
          </p:cNvSpPr>
          <p:nvPr/>
        </p:nvSpPr>
        <p:spPr bwMode="auto">
          <a:xfrm>
            <a:off x="4284663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Е</a:t>
            </a:r>
          </a:p>
        </p:txBody>
      </p:sp>
      <p:sp>
        <p:nvSpPr>
          <p:cNvPr id="1048699" name="Rectangle 77"/>
          <p:cNvSpPr>
            <a:spLocks noChangeArrowheads="1"/>
          </p:cNvSpPr>
          <p:nvPr/>
        </p:nvSpPr>
        <p:spPr bwMode="auto">
          <a:xfrm>
            <a:off x="4716463" y="908050"/>
            <a:ext cx="431800" cy="433388"/>
          </a:xfrm>
          <a:prstGeom prst="rect"/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wrap="none"/>
          <a:p>
            <a:pPr algn="ctr"/>
            <a:r>
              <a:rPr b="1" sz="2800" lang="ru-RU"/>
              <a:t>Ш</a:t>
            </a:r>
          </a:p>
        </p:txBody>
      </p:sp>
      <p:sp>
        <p:nvSpPr>
          <p:cNvPr id="1048700" name="Rectangle 80"/>
          <p:cNvSpPr>
            <a:spLocks noChangeArrowheads="1"/>
          </p:cNvSpPr>
          <p:nvPr/>
        </p:nvSpPr>
        <p:spPr bwMode="auto">
          <a:xfrm>
            <a:off x="179388" y="1196975"/>
            <a:ext cx="3240087" cy="3311525"/>
          </a:xfrm>
          <a:prstGeom prst="rect"/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Человек, находящийся вне транспортного средства, участник движения</a:t>
            </a:r>
          </a:p>
        </p:txBody>
      </p:sp>
      <p:sp>
        <p:nvSpPr>
          <p:cNvPr id="1048701" name="Rectangle 82"/>
          <p:cNvSpPr>
            <a:spLocks noChangeArrowheads="1"/>
          </p:cNvSpPr>
          <p:nvPr/>
        </p:nvSpPr>
        <p:spPr bwMode="auto">
          <a:xfrm>
            <a:off x="395288" y="2420938"/>
            <a:ext cx="3565525" cy="2736850"/>
          </a:xfrm>
          <a:prstGeom prst="rect"/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Техническое средство, регулирующее дорожное движение на перекрёстке</a:t>
            </a:r>
          </a:p>
        </p:txBody>
      </p:sp>
      <p:sp>
        <p:nvSpPr>
          <p:cNvPr id="1048702" name="Rectangle 83"/>
          <p:cNvSpPr>
            <a:spLocks noChangeArrowheads="1"/>
          </p:cNvSpPr>
          <p:nvPr/>
        </p:nvSpPr>
        <p:spPr bwMode="auto">
          <a:xfrm>
            <a:off x="250825" y="260350"/>
            <a:ext cx="4392613" cy="2232025"/>
          </a:xfrm>
          <a:prstGeom prst="rect"/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У него два колеса </a:t>
            </a:r>
          </a:p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И седло на раме, </a:t>
            </a:r>
          </a:p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Две педали есть внизу</a:t>
            </a:r>
          </a:p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Крутят их ногами.</a:t>
            </a:r>
          </a:p>
        </p:txBody>
      </p:sp>
      <p:pic>
        <p:nvPicPr>
          <p:cNvPr id="2097181" name="Picture 88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492500" y="981075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82" name="Picture 89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987675" y="1844675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83" name="Picture 90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059113" y="3068638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703" name="Rectangle 91"/>
          <p:cNvSpPr>
            <a:spLocks noChangeArrowheads="1"/>
          </p:cNvSpPr>
          <p:nvPr/>
        </p:nvSpPr>
        <p:spPr bwMode="auto">
          <a:xfrm>
            <a:off x="4787900" y="908050"/>
            <a:ext cx="3887788" cy="2736850"/>
          </a:xfrm>
          <a:prstGeom prst="rect"/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Полоса земли чаще  покрытая асфальтом для движения транспортных средств</a:t>
            </a:r>
          </a:p>
        </p:txBody>
      </p:sp>
      <p:pic>
        <p:nvPicPr>
          <p:cNvPr id="2097184" name="Picture 92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492500" y="3933825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704" name="Rectangle 93"/>
          <p:cNvSpPr>
            <a:spLocks noChangeArrowheads="1"/>
          </p:cNvSpPr>
          <p:nvPr/>
        </p:nvSpPr>
        <p:spPr bwMode="auto">
          <a:xfrm>
            <a:off x="4859338" y="2492375"/>
            <a:ext cx="3960812" cy="1657350"/>
          </a:xfrm>
          <a:prstGeom prst="rect"/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Часть дороги для передвижения пешеходов</a:t>
            </a:r>
          </a:p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endParaRPr b="1" sz="2800" kumimoji="0" lang="ru-RU">
              <a:solidFill>
                <a:srgbClr val="663300"/>
              </a:solidFill>
            </a:endParaRPr>
          </a:p>
        </p:txBody>
      </p:sp>
      <p:pic>
        <p:nvPicPr>
          <p:cNvPr id="2097185" name="Picture 94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787900" y="4797425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86" name="Picture 95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763713" y="5300663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705" name="Rectangle 96"/>
          <p:cNvSpPr>
            <a:spLocks noChangeArrowheads="1"/>
          </p:cNvSpPr>
          <p:nvPr/>
        </p:nvSpPr>
        <p:spPr bwMode="auto">
          <a:xfrm>
            <a:off x="1476375" y="2708275"/>
            <a:ext cx="3455988" cy="2232025"/>
          </a:xfrm>
          <a:prstGeom prst="rect"/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   Человек, управляющий каким-либо транспортным средством</a:t>
            </a:r>
          </a:p>
        </p:txBody>
      </p:sp>
      <p:pic>
        <p:nvPicPr>
          <p:cNvPr id="2097187" name="Picture 97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195513" y="3068638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706" name="Rectangle 98"/>
          <p:cNvSpPr>
            <a:spLocks noChangeArrowheads="1"/>
          </p:cNvSpPr>
          <p:nvPr/>
        </p:nvSpPr>
        <p:spPr bwMode="auto">
          <a:xfrm>
            <a:off x="3348038" y="3573463"/>
            <a:ext cx="4968875" cy="1871662"/>
          </a:xfrm>
          <a:prstGeom prst="rect"/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Аппарат для передачи информации на расстоянии. (мобильный …)</a:t>
            </a:r>
          </a:p>
        </p:txBody>
      </p:sp>
      <p:pic>
        <p:nvPicPr>
          <p:cNvPr id="2097188" name="Picture 99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851275" y="4797425"/>
            <a:ext cx="342900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89" name="Picture 100" descr="ar19"/>
          <p:cNvPicPr>
            <a:picLocks noChangeAspect="1" noChangeArrowheads="1" noCrop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716463" y="476250"/>
            <a:ext cx="358775" cy="342900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707" name="Rectangle 101"/>
          <p:cNvSpPr>
            <a:spLocks noChangeArrowheads="1"/>
          </p:cNvSpPr>
          <p:nvPr/>
        </p:nvSpPr>
        <p:spPr bwMode="auto">
          <a:xfrm>
            <a:off x="5076825" y="2781300"/>
            <a:ext cx="3816350" cy="2663825"/>
          </a:xfrm>
          <a:prstGeom prst="rect"/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algn="ctr"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3200" kumimoji="0" lang="ru-RU">
                <a:solidFill>
                  <a:srgbClr val="663300"/>
                </a:solidFill>
              </a:rPr>
              <a:t>Дорожный знак, который  устанавливают вблизи школ? «Осторожно…»</a:t>
            </a:r>
            <a:r>
              <a:rPr sz="3200" kumimoji="0" lang="ru-RU"/>
              <a:t> </a:t>
            </a:r>
          </a:p>
        </p:txBody>
      </p:sp>
      <p:sp>
        <p:nvSpPr>
          <p:cNvPr id="1048708" name="Rectangle 102"/>
          <p:cNvSpPr>
            <a:spLocks noChangeArrowheads="1"/>
          </p:cNvSpPr>
          <p:nvPr/>
        </p:nvSpPr>
        <p:spPr bwMode="auto">
          <a:xfrm>
            <a:off x="539750" y="1557338"/>
            <a:ext cx="4033838" cy="4968875"/>
          </a:xfrm>
          <a:prstGeom prst="rect"/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algn="ctr" dir="18900000" dist="107763" rotWithShape="0">
              <a:srgbClr val="808080">
                <a:alpha val="50000"/>
              </a:srgbClr>
            </a:outerShdw>
          </a:effectLst>
        </p:spPr>
        <p:txBody>
          <a:bodyPr bIns="46038" lIns="92075" rIns="92075" tIns="46038"/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Состояние, когда не угрожает опасность. </a:t>
            </a:r>
          </a:p>
          <a:p>
            <a:pPr indent="-342900" marL="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b="1" sz="2800" kumimoji="0" lang="ru-RU">
                <a:solidFill>
                  <a:srgbClr val="663300"/>
                </a:solidFill>
              </a:rPr>
              <a:t>Оно может быть обеспечено, при условии соблюдения правил всеми участниками дорожного движения. 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10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2"/>
                                        <p:tgtEl>
                                          <p:spTgt spid="1048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1048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14"/>
                                        <p:tgtEl>
                                          <p:spTgt spid="104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0" id="19"/>
                                        <p:tgtEl>
                                          <p:spTgt spid="104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5000"/>
                            </p:stCondLst>
                            <p:childTnLst>
                              <p:par>
                                <p:cTn fill="hold" id="21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3"/>
                                        <p:tgtEl>
                                          <p:spTgt spid="1048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5500"/>
                            </p:stCondLst>
                            <p:childTnLst>
                              <p:par>
                                <p:cTn fill="hold" id="25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7"/>
                                        <p:tgtEl>
                                          <p:spTgt spid="1048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6000"/>
                            </p:stCondLst>
                            <p:childTnLst>
                              <p:par>
                                <p:cTn fill="hold" id="29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1"/>
                                        <p:tgtEl>
                                          <p:spTgt spid="1048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6500"/>
                            </p:stCondLst>
                            <p:childTnLst>
                              <p:par>
                                <p:cTn fill="hold" id="33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5"/>
                                        <p:tgtEl>
                                          <p:spTgt spid="1048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7000"/>
                            </p:stCondLst>
                            <p:childTnLst>
                              <p:par>
                                <p:cTn fill="hold" id="37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9"/>
                                        <p:tgtEl>
                                          <p:spTgt spid="104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7500"/>
                            </p:stCondLst>
                            <p:childTnLst>
                              <p:par>
                                <p:cTn fill="hold" id="41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43"/>
                                        <p:tgtEl>
                                          <p:spTgt spid="1048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">
                            <p:stCondLst>
                              <p:cond delay="8000"/>
                            </p:stCondLst>
                            <p:childTnLst>
                              <p:par>
                                <p:cTn fill="hold" grpId="1" id="45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46"/>
                                        <p:tgtEl>
                                          <p:spTgt spid="1048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">
                      <p:stCondLst>
                        <p:cond delay="indefinite"/>
                      </p:stCondLst>
                      <p:childTnLst>
                        <p:par>
                          <p:cTn fill="hold" id="49">
                            <p:stCondLst>
                              <p:cond delay="0"/>
                            </p:stCondLst>
                            <p:childTnLst>
                              <p:par>
                                <p:cTn fill="hold" id="50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51"/>
                                        <p:tgtEl>
                                          <p:spTgt spid="2097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53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55"/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6"/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7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59"/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0"/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61"/>
                                        <p:tgtEl>
                                          <p:spTgt spid="104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2">
                      <p:stCondLst>
                        <p:cond delay="indefinite"/>
                      </p:stCondLst>
                      <p:childTnLst>
                        <p:par>
                          <p:cTn fill="hold" id="63">
                            <p:stCondLst>
                              <p:cond delay="0"/>
                            </p:stCondLst>
                            <p:childTnLst>
                              <p:par>
                                <p:cTn fill="hold" id="64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66"/>
                                        <p:tgtEl>
                                          <p:spTgt spid="104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7">
                            <p:stCondLst>
                              <p:cond delay="500"/>
                            </p:stCondLst>
                            <p:childTnLst>
                              <p:par>
                                <p:cTn fill="hold" id="6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70"/>
                                        <p:tgtEl>
                                          <p:spTgt spid="104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1">
                            <p:stCondLst>
                              <p:cond delay="1000"/>
                            </p:stCondLst>
                            <p:childTnLst>
                              <p:par>
                                <p:cTn fill="hold" id="7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74"/>
                                        <p:tgtEl>
                                          <p:spTgt spid="104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5">
                            <p:stCondLst>
                              <p:cond delay="1500"/>
                            </p:stCondLst>
                            <p:childTnLst>
                              <p:par>
                                <p:cTn fill="hold" id="7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78"/>
                                        <p:tgtEl>
                                          <p:spTgt spid="104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9">
                            <p:stCondLst>
                              <p:cond delay="2000"/>
                            </p:stCondLst>
                            <p:childTnLst>
                              <p:par>
                                <p:cTn fill="hold" id="8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82"/>
                                        <p:tgtEl>
                                          <p:spTgt spid="104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3">
                            <p:stCondLst>
                              <p:cond delay="2500"/>
                            </p:stCondLst>
                            <p:childTnLst>
                              <p:par>
                                <p:cTn fill="hold" id="8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86"/>
                                        <p:tgtEl>
                                          <p:spTgt spid="104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7">
                            <p:stCondLst>
                              <p:cond delay="3000"/>
                            </p:stCondLst>
                            <p:childTnLst>
                              <p:par>
                                <p:cTn fill="hold" id="8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90"/>
                                        <p:tgtEl>
                                          <p:spTgt spid="1048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1">
                            <p:stCondLst>
                              <p:cond delay="3500"/>
                            </p:stCondLst>
                            <p:childTnLst>
                              <p:par>
                                <p:cTn fill="hold" id="9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94"/>
                                        <p:tgtEl>
                                          <p:spTgt spid="104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95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96"/>
                                        <p:tgtEl>
                                          <p:spTgt spid="1048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9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8">
                      <p:stCondLst>
                        <p:cond delay="indefinite"/>
                      </p:stCondLst>
                      <p:childTnLst>
                        <p:par>
                          <p:cTn fill="hold" id="99">
                            <p:stCondLst>
                              <p:cond delay="0"/>
                            </p:stCondLst>
                            <p:childTnLst>
                              <p:par>
                                <p:cTn fill="hold" id="100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101"/>
                                        <p:tgtEl>
                                          <p:spTgt spid="2097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02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03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5"/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6"/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07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09"/>
                                        <p:tgtEl>
                                          <p:spTgt spid="104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10"/>
                                        <p:tgtEl>
                                          <p:spTgt spid="104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111"/>
                                        <p:tgtEl>
                                          <p:spTgt spid="104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2">
                      <p:stCondLst>
                        <p:cond delay="indefinite"/>
                      </p:stCondLst>
                      <p:childTnLst>
                        <p:par>
                          <p:cTn fill="hold" id="113">
                            <p:stCondLst>
                              <p:cond delay="0"/>
                            </p:stCondLst>
                            <p:childTnLst>
                              <p:par>
                                <p:cTn fill="hold" id="114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16"/>
                                        <p:tgtEl>
                                          <p:spTgt spid="104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7">
                            <p:stCondLst>
                              <p:cond delay="500"/>
                            </p:stCondLst>
                            <p:childTnLst>
                              <p:par>
                                <p:cTn fill="hold" id="11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20"/>
                                        <p:tgtEl>
                                          <p:spTgt spid="104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24"/>
                                        <p:tgtEl>
                                          <p:spTgt spid="1048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5">
                            <p:stCondLst>
                              <p:cond delay="1500"/>
                            </p:stCondLst>
                            <p:childTnLst>
                              <p:par>
                                <p:cTn fill="hold" id="12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28"/>
                                        <p:tgtEl>
                                          <p:spTgt spid="104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9">
                            <p:stCondLst>
                              <p:cond delay="2000"/>
                            </p:stCondLst>
                            <p:childTnLst>
                              <p:par>
                                <p:cTn fill="hold" id="13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32"/>
                                        <p:tgtEl>
                                          <p:spTgt spid="1048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3">
                            <p:stCondLst>
                              <p:cond delay="2500"/>
                            </p:stCondLst>
                            <p:childTnLst>
                              <p:par>
                                <p:cTn fill="hold" id="13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36"/>
                                        <p:tgtEl>
                                          <p:spTgt spid="104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7">
                            <p:stCondLst>
                              <p:cond delay="3000"/>
                            </p:stCondLst>
                            <p:childTnLst>
                              <p:par>
                                <p:cTn fill="hold" id="13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40"/>
                                        <p:tgtEl>
                                          <p:spTgt spid="104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1">
                            <p:stCondLst>
                              <p:cond delay="3500"/>
                            </p:stCondLst>
                            <p:childTnLst>
                              <p:par>
                                <p:cTn fill="hold" id="14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44"/>
                                        <p:tgtEl>
                                          <p:spTgt spid="104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5">
                            <p:stCondLst>
                              <p:cond delay="4000"/>
                            </p:stCondLst>
                            <p:childTnLst>
                              <p:par>
                                <p:cTn fill="hold" id="14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48"/>
                                        <p:tgtEl>
                                          <p:spTgt spid="104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149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150"/>
                                        <p:tgtEl>
                                          <p:spTgt spid="1048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5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2">
                      <p:stCondLst>
                        <p:cond delay="indefinite"/>
                      </p:stCondLst>
                      <p:childTnLst>
                        <p:par>
                          <p:cTn fill="hold" id="153">
                            <p:stCondLst>
                              <p:cond delay="0"/>
                            </p:stCondLst>
                            <p:childTnLst>
                              <p:par>
                                <p:cTn fill="hold" id="154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155"/>
                                        <p:tgtEl>
                                          <p:spTgt spid="2097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56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7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59"/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60"/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61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63"/>
                                        <p:tgtEl>
                                          <p:spTgt spid="1048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4"/>
                                        <p:tgtEl>
                                          <p:spTgt spid="1048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165"/>
                                        <p:tgtEl>
                                          <p:spTgt spid="104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6">
                      <p:stCondLst>
                        <p:cond delay="indefinite"/>
                      </p:stCondLst>
                      <p:childTnLst>
                        <p:par>
                          <p:cTn fill="hold" id="167">
                            <p:stCondLst>
                              <p:cond delay="0"/>
                            </p:stCondLst>
                            <p:childTnLst>
                              <p:par>
                                <p:cTn fill="hold" id="168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70"/>
                                        <p:tgtEl>
                                          <p:spTgt spid="104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1">
                            <p:stCondLst>
                              <p:cond delay="500"/>
                            </p:stCondLst>
                            <p:childTnLst>
                              <p:par>
                                <p:cTn fill="hold" id="17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74"/>
                                        <p:tgtEl>
                                          <p:spTgt spid="104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5">
                            <p:stCondLst>
                              <p:cond delay="1000"/>
                            </p:stCondLst>
                            <p:childTnLst>
                              <p:par>
                                <p:cTn fill="hold" id="17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78"/>
                                        <p:tgtEl>
                                          <p:spTgt spid="104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9">
                            <p:stCondLst>
                              <p:cond delay="1500"/>
                            </p:stCondLst>
                            <p:childTnLst>
                              <p:par>
                                <p:cTn fill="hold" id="18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82"/>
                                        <p:tgtEl>
                                          <p:spTgt spid="104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3">
                            <p:stCondLst>
                              <p:cond delay="2000"/>
                            </p:stCondLst>
                            <p:childTnLst>
                              <p:par>
                                <p:cTn fill="hold" id="18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86"/>
                                        <p:tgtEl>
                                          <p:spTgt spid="104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7">
                            <p:stCondLst>
                              <p:cond delay="2500"/>
                            </p:stCondLst>
                            <p:childTnLst>
                              <p:par>
                                <p:cTn fill="hold" id="18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190"/>
                                        <p:tgtEl>
                                          <p:spTgt spid="104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191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192"/>
                                        <p:tgtEl>
                                          <p:spTgt spid="1048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93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4">
                      <p:stCondLst>
                        <p:cond delay="indefinite"/>
                      </p:stCondLst>
                      <p:childTnLst>
                        <p:par>
                          <p:cTn fill="hold" id="195">
                            <p:stCondLst>
                              <p:cond delay="0"/>
                            </p:stCondLst>
                            <p:childTnLst>
                              <p:par>
                                <p:cTn fill="hold" id="196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197"/>
                                        <p:tgtEl>
                                          <p:spTgt spid="2097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98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99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01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02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03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05"/>
                                        <p:tgtEl>
                                          <p:spTgt spid="104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06"/>
                                        <p:tgtEl>
                                          <p:spTgt spid="104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207"/>
                                        <p:tgtEl>
                                          <p:spTgt spid="104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8">
                      <p:stCondLst>
                        <p:cond delay="indefinite"/>
                      </p:stCondLst>
                      <p:childTnLst>
                        <p:par>
                          <p:cTn fill="hold" id="209">
                            <p:stCondLst>
                              <p:cond delay="0"/>
                            </p:stCondLst>
                            <p:childTnLst>
                              <p:par>
                                <p:cTn fill="hold" id="210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12"/>
                                        <p:tgtEl>
                                          <p:spTgt spid="1048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13">
                            <p:stCondLst>
                              <p:cond delay="500"/>
                            </p:stCondLst>
                            <p:childTnLst>
                              <p:par>
                                <p:cTn fill="hold" id="21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16"/>
                                        <p:tgtEl>
                                          <p:spTgt spid="104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17">
                            <p:stCondLst>
                              <p:cond delay="1000"/>
                            </p:stCondLst>
                            <p:childTnLst>
                              <p:par>
                                <p:cTn fill="hold" id="21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20"/>
                                        <p:tgtEl>
                                          <p:spTgt spid="10486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1">
                            <p:stCondLst>
                              <p:cond delay="1500"/>
                            </p:stCondLst>
                            <p:childTnLst>
                              <p:par>
                                <p:cTn fill="hold" id="22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24"/>
                                        <p:tgtEl>
                                          <p:spTgt spid="1048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5">
                            <p:stCondLst>
                              <p:cond delay="2000"/>
                            </p:stCondLst>
                            <p:childTnLst>
                              <p:par>
                                <p:cTn fill="hold" id="22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28"/>
                                        <p:tgtEl>
                                          <p:spTgt spid="1048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9">
                            <p:stCondLst>
                              <p:cond delay="2500"/>
                            </p:stCondLst>
                            <p:childTnLst>
                              <p:par>
                                <p:cTn fill="hold" id="23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32"/>
                                        <p:tgtEl>
                                          <p:spTgt spid="1048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3">
                            <p:stCondLst>
                              <p:cond delay="3000"/>
                            </p:stCondLst>
                            <p:childTnLst>
                              <p:par>
                                <p:cTn fill="hold" id="23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36"/>
                                        <p:tgtEl>
                                          <p:spTgt spid="1048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237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238"/>
                                        <p:tgtEl>
                                          <p:spTgt spid="1048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39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0">
                      <p:stCondLst>
                        <p:cond delay="indefinite"/>
                      </p:stCondLst>
                      <p:childTnLst>
                        <p:par>
                          <p:cTn fill="hold" id="241">
                            <p:stCondLst>
                              <p:cond delay="0"/>
                            </p:stCondLst>
                            <p:childTnLst>
                              <p:par>
                                <p:cTn fill="hold" id="242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243"/>
                                        <p:tgtEl>
                                          <p:spTgt spid="2097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44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45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47"/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48"/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49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51"/>
                                        <p:tgtEl>
                                          <p:spTgt spid="1048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52"/>
                                        <p:tgtEl>
                                          <p:spTgt spid="1048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253"/>
                                        <p:tgtEl>
                                          <p:spTgt spid="104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4">
                      <p:stCondLst>
                        <p:cond delay="indefinite"/>
                      </p:stCondLst>
                      <p:childTnLst>
                        <p:par>
                          <p:cTn fill="hold" id="255">
                            <p:stCondLst>
                              <p:cond delay="0"/>
                            </p:stCondLst>
                            <p:childTnLst>
                              <p:par>
                                <p:cTn fill="hold" id="256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58"/>
                                        <p:tgtEl>
                                          <p:spTgt spid="1048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9">
                            <p:stCondLst>
                              <p:cond delay="500"/>
                            </p:stCondLst>
                            <p:childTnLst>
                              <p:par>
                                <p:cTn fill="hold" id="26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62"/>
                                        <p:tgtEl>
                                          <p:spTgt spid="1048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3">
                            <p:stCondLst>
                              <p:cond delay="1000"/>
                            </p:stCondLst>
                            <p:childTnLst>
                              <p:par>
                                <p:cTn fill="hold" id="26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66"/>
                                        <p:tgtEl>
                                          <p:spTgt spid="1048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7">
                            <p:stCondLst>
                              <p:cond delay="1500"/>
                            </p:stCondLst>
                            <p:childTnLst>
                              <p:par>
                                <p:cTn fill="hold" id="26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70"/>
                                        <p:tgtEl>
                                          <p:spTgt spid="1048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1">
                            <p:stCondLst>
                              <p:cond delay="2000"/>
                            </p:stCondLst>
                            <p:childTnLst>
                              <p:par>
                                <p:cTn fill="hold" id="27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74"/>
                                        <p:tgtEl>
                                          <p:spTgt spid="1048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5">
                            <p:stCondLst>
                              <p:cond delay="2500"/>
                            </p:stCondLst>
                            <p:childTnLst>
                              <p:par>
                                <p:cTn fill="hold" id="27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78"/>
                                        <p:tgtEl>
                                          <p:spTgt spid="1048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9">
                            <p:stCondLst>
                              <p:cond delay="3000"/>
                            </p:stCondLst>
                            <p:childTnLst>
                              <p:par>
                                <p:cTn fill="hold" id="28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82"/>
                                        <p:tgtEl>
                                          <p:spTgt spid="1048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3">
                            <p:stCondLst>
                              <p:cond delay="3500"/>
                            </p:stCondLst>
                            <p:childTnLst>
                              <p:par>
                                <p:cTn fill="hold" id="28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286"/>
                                        <p:tgtEl>
                                          <p:spTgt spid="1048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287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288"/>
                                        <p:tgtEl>
                                          <p:spTgt spid="1048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89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0">
                      <p:stCondLst>
                        <p:cond delay="indefinite"/>
                      </p:stCondLst>
                      <p:childTnLst>
                        <p:par>
                          <p:cTn fill="hold" id="291">
                            <p:stCondLst>
                              <p:cond delay="0"/>
                            </p:stCondLst>
                            <p:childTnLst>
                              <p:par>
                                <p:cTn fill="hold" id="292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293"/>
                                        <p:tgtEl>
                                          <p:spTgt spid="2097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94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95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97"/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98"/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99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01"/>
                                        <p:tgtEl>
                                          <p:spTgt spid="1048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2"/>
                                        <p:tgtEl>
                                          <p:spTgt spid="1048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303"/>
                                        <p:tgtEl>
                                          <p:spTgt spid="104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4">
                      <p:stCondLst>
                        <p:cond delay="indefinite"/>
                      </p:stCondLst>
                      <p:childTnLst>
                        <p:par>
                          <p:cTn fill="hold" id="305">
                            <p:stCondLst>
                              <p:cond delay="0"/>
                            </p:stCondLst>
                            <p:childTnLst>
                              <p:par>
                                <p:cTn fill="hold" id="306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08"/>
                                        <p:tgtEl>
                                          <p:spTgt spid="1048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09">
                            <p:stCondLst>
                              <p:cond delay="500"/>
                            </p:stCondLst>
                            <p:childTnLst>
                              <p:par>
                                <p:cTn fill="hold" id="31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12"/>
                                        <p:tgtEl>
                                          <p:spTgt spid="104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3">
                            <p:stCondLst>
                              <p:cond delay="1000"/>
                            </p:stCondLst>
                            <p:childTnLst>
                              <p:par>
                                <p:cTn fill="hold" id="31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16"/>
                                        <p:tgtEl>
                                          <p:spTgt spid="1048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7">
                            <p:stCondLst>
                              <p:cond delay="1500"/>
                            </p:stCondLst>
                            <p:childTnLst>
                              <p:par>
                                <p:cTn fill="hold" id="31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20"/>
                                        <p:tgtEl>
                                          <p:spTgt spid="1048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1">
                            <p:stCondLst>
                              <p:cond delay="2000"/>
                            </p:stCondLst>
                            <p:childTnLst>
                              <p:par>
                                <p:cTn fill="hold" id="32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24"/>
                                        <p:tgtEl>
                                          <p:spTgt spid="1048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5">
                            <p:stCondLst>
                              <p:cond delay="2500"/>
                            </p:stCondLst>
                            <p:childTnLst>
                              <p:par>
                                <p:cTn fill="hold" id="32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28"/>
                                        <p:tgtEl>
                                          <p:spTgt spid="1048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329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330"/>
                                        <p:tgtEl>
                                          <p:spTgt spid="1048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3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2">
                      <p:stCondLst>
                        <p:cond delay="indefinite"/>
                      </p:stCondLst>
                      <p:childTnLst>
                        <p:par>
                          <p:cTn fill="hold" id="333">
                            <p:stCondLst>
                              <p:cond delay="0"/>
                            </p:stCondLst>
                            <p:childTnLst>
                              <p:par>
                                <p:cTn fill="hold" id="334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335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36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37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39"/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40"/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41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43"/>
                                        <p:tgtEl>
                                          <p:spTgt spid="1048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44"/>
                                        <p:tgtEl>
                                          <p:spTgt spid="1048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345"/>
                                        <p:tgtEl>
                                          <p:spTgt spid="104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46">
                      <p:stCondLst>
                        <p:cond delay="indefinite"/>
                      </p:stCondLst>
                      <p:childTnLst>
                        <p:par>
                          <p:cTn fill="hold" id="347">
                            <p:stCondLst>
                              <p:cond delay="0"/>
                            </p:stCondLst>
                            <p:childTnLst>
                              <p:par>
                                <p:cTn fill="hold" id="348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50"/>
                                        <p:tgtEl>
                                          <p:spTgt spid="1048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51">
                            <p:stCondLst>
                              <p:cond delay="500"/>
                            </p:stCondLst>
                            <p:childTnLst>
                              <p:par>
                                <p:cTn fill="hold" id="35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54"/>
                                        <p:tgtEl>
                                          <p:spTgt spid="1048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55">
                            <p:stCondLst>
                              <p:cond delay="1000"/>
                            </p:stCondLst>
                            <p:childTnLst>
                              <p:par>
                                <p:cTn fill="hold" id="35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58"/>
                                        <p:tgtEl>
                                          <p:spTgt spid="104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359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360"/>
                                        <p:tgtEl>
                                          <p:spTgt spid="1048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6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2">
                      <p:stCondLst>
                        <p:cond delay="indefinite"/>
                      </p:stCondLst>
                      <p:childTnLst>
                        <p:par>
                          <p:cTn fill="hold" id="363">
                            <p:stCondLst>
                              <p:cond delay="0"/>
                            </p:stCondLst>
                            <p:childTnLst>
                              <p:par>
                                <p:cTn fill="hold" id="364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365"/>
                                        <p:tgtEl>
                                          <p:spTgt spid="2097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66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67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69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70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71" nodeType="with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73"/>
                                        <p:tgtEl>
                                          <p:spTgt spid="1048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4"/>
                                        <p:tgtEl>
                                          <p:spTgt spid="1048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375"/>
                                        <p:tgtEl>
                                          <p:spTgt spid="104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6">
                      <p:stCondLst>
                        <p:cond delay="indefinite"/>
                      </p:stCondLst>
                      <p:childTnLst>
                        <p:par>
                          <p:cTn fill="hold" id="377">
                            <p:stCondLst>
                              <p:cond delay="0"/>
                            </p:stCondLst>
                            <p:childTnLst>
                              <p:par>
                                <p:cTn fill="hold" id="378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80"/>
                                        <p:tgtEl>
                                          <p:spTgt spid="1048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1">
                            <p:stCondLst>
                              <p:cond delay="500"/>
                            </p:stCondLst>
                            <p:childTnLst>
                              <p:par>
                                <p:cTn fill="hold" id="382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84"/>
                                        <p:tgtEl>
                                          <p:spTgt spid="1048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5">
                            <p:stCondLst>
                              <p:cond delay="1000"/>
                            </p:stCondLst>
                            <p:childTnLst>
                              <p:par>
                                <p:cTn fill="hold" id="386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88"/>
                                        <p:tgtEl>
                                          <p:spTgt spid="1048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9">
                            <p:stCondLst>
                              <p:cond delay="1500"/>
                            </p:stCondLst>
                            <p:childTnLst>
                              <p:par>
                                <p:cTn fill="hold" id="390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92"/>
                                        <p:tgtEl>
                                          <p:spTgt spid="1048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3">
                            <p:stCondLst>
                              <p:cond delay="2000"/>
                            </p:stCondLst>
                            <p:childTnLst>
                              <p:par>
                                <p:cTn fill="hold" id="394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396"/>
                                        <p:tgtEl>
                                          <p:spTgt spid="1048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7">
                            <p:stCondLst>
                              <p:cond delay="2500"/>
                            </p:stCondLst>
                            <p:childTnLst>
                              <p:par>
                                <p:cTn fill="hold" id="398" nodeType="after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dur="500" id="400"/>
                                        <p:tgtEl>
                                          <p:spTgt spid="1048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1" id="401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402"/>
                                        <p:tgtEl>
                                          <p:spTgt spid="1048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03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4">
                      <p:stCondLst>
                        <p:cond delay="indefinite"/>
                      </p:stCondLst>
                      <p:childTnLst>
                        <p:par>
                          <p:cTn fill="hold" id="405">
                            <p:stCondLst>
                              <p:cond delay="0"/>
                            </p:stCondLst>
                            <p:childTnLst>
                              <p:par>
                                <p:cTn fill="hold" id="406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2000" id="407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08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00" grpId="0" animBg="1"/>
      <p:bldP spid="1048700" grpId="1" animBg="1"/>
      <p:bldP spid="1048701" grpId="0" animBg="1"/>
      <p:bldP spid="1048701" grpId="1" animBg="1"/>
      <p:bldP spid="1048702" grpId="0" animBg="1"/>
      <p:bldP spid="1048702" grpId="1" animBg="1"/>
      <p:bldP spid="1048703" grpId="0" animBg="1"/>
      <p:bldP spid="1048703" grpId="1" animBg="1"/>
      <p:bldP spid="1048704" grpId="0" animBg="1"/>
      <p:bldP spid="1048704" grpId="1" animBg="1"/>
      <p:bldP spid="1048705" grpId="0" animBg="1"/>
      <p:bldP spid="1048705" grpId="1" animBg="1"/>
      <p:bldP spid="1048706" grpId="0" animBg="1"/>
      <p:bldP spid="1048706" grpId="1" animBg="1"/>
      <p:bldP spid="1048707" grpId="0" animBg="1"/>
      <p:bldP spid="1048707" grpId="1" animBg="1"/>
      <p:bldP spid="1048708" grpId="0" animBg="1"/>
      <p:bldP spid="104870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4800" lang="ru-RU" smtClean="0">
                <a:solidFill>
                  <a:srgbClr val="006600"/>
                </a:solidFill>
                <a:latin typeface="Monotype Corsiva" pitchFamily="66" charset="0"/>
              </a:rPr>
              <a:t>Правила дорожного движения детям</a:t>
            </a:r>
          </a:p>
        </p:txBody>
      </p:sp>
      <p:sp>
        <p:nvSpPr>
          <p:cNvPr id="1048595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lnSpc>
                <a:spcPct val="90000"/>
              </a:lnSpc>
              <a:buFontTx/>
              <a:buNone/>
            </a:pPr>
            <a:r>
              <a:rPr sz="2400" lang="ru-RU" smtClean="0"/>
              <a:t>    </a:t>
            </a: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Там, где шумный перекресток, 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Где машин не сосчитать, 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Перейти не так уж просто, 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Если правила не знать. 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endParaRPr b="1" lang="ru-RU" smtClean="0">
              <a:solidFill>
                <a:srgbClr val="006600"/>
              </a:solidFill>
              <a:latin typeface="Verdana" pitchFamily="34" charset="0"/>
            </a:endParaRPr>
          </a:p>
        </p:txBody>
      </p:sp>
      <p:pic>
        <p:nvPicPr>
          <p:cNvPr id="2097155" name="Picture 12" descr="svetoforchik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724400" y="1412875"/>
            <a:ext cx="4419600" cy="49720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4" grpId="0"/>
      <p:bldP spid="10485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5400" lang="ru-RU" smtClean="0">
                <a:solidFill>
                  <a:srgbClr val="006600"/>
                </a:solidFill>
                <a:latin typeface="Monotype Corsiva" pitchFamily="66" charset="0"/>
              </a:rPr>
              <a:t>Знак «ПЕРЕХОД»</a:t>
            </a:r>
          </a:p>
        </p:txBody>
      </p:sp>
      <p:sp>
        <p:nvSpPr>
          <p:cNvPr id="10485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lnSpc>
                <a:spcPct val="80000"/>
              </a:lnSpc>
              <a:buFontTx/>
              <a:buNone/>
            </a:pP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   Объяснить надо запросто,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Будь ты юн или стар: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Мостовая — для транспорта,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Для тебя — тротуар!    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Иди через улицу там, пешеход,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Где знаком указан тебе «переход»!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endParaRPr b="1" sz="2400" lang="ru-RU" smtClean="0">
              <a:solidFill>
                <a:srgbClr val="006600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sz="2400" lang="ru-RU" smtClean="0"/>
          </a:p>
        </p:txBody>
      </p:sp>
      <p:pic>
        <p:nvPicPr>
          <p:cNvPr id="2097156" name="Picture 7" descr="60_4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162425" y="1484313"/>
            <a:ext cx="4981575" cy="49720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6" grpId="0"/>
      <p:bldP spid="104859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p>
            <a:pPr eaLnBrk="1" hangingPunct="1">
              <a:buFontTx/>
              <a:buNone/>
            </a:pP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  Где улицу надо тебе перейти,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О правиле помни простом: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С вниманьем налево сперва погляди,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lang="ru-RU" smtClean="0">
                <a:solidFill>
                  <a:srgbClr val="006600"/>
                </a:solidFill>
                <a:latin typeface="Verdana" pitchFamily="34" charset="0"/>
              </a:rPr>
              <a:t>Направо взгляни потом!</a:t>
            </a:r>
            <a:br>
              <a:rPr b="1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097157" name="Picture 9" descr="svetoforchik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6327775" y="3573463"/>
            <a:ext cx="2816225" cy="31686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5" descr="машинка2"/>
          <p:cNvPicPr>
            <a:picLocks noChangeAspect="1" noGrp="1" noChangeArrowheads="1"/>
          </p:cNvPicPr>
          <p:nvPr>
            <p:ph/>
          </p:nvPr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>
          <a:xfrm>
            <a:off x="-900113" y="1006475"/>
            <a:ext cx="5111751" cy="5851525"/>
          </a:xfrm>
        </p:spPr>
      </p:pic>
      <p:pic>
        <p:nvPicPr>
          <p:cNvPr id="2097159" name="Picture 6" descr="мальчик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6659563" y="404813"/>
            <a:ext cx="1687512" cy="2232025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with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1101 L 0.00243 0.7777 " pathEditMode="relative" rAng="0" ptsTypes="AA">
                                      <p:cBhvr>
                                        <p:cTn dur="5000" fill="hold" id="6"/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4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0023 L 0.29323 0.00023 " pathEditMode="relative" rAng="0" ptsTypes="AA">
                                      <p:cBhvr>
                                        <p:cTn dur="2000" fill="hold" id="8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0"/>
                            </p:stCondLst>
                            <p:childTnLst>
                              <p:par>
                                <p:cTn accel="50000" decel="50000" fill="hold" id="10" nodeType="after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23 0.00023 L 0.81892 0.00023 " pathEditMode="relative" rAng="0" ptsTypes="AA">
                                      <p:cBhvr>
                                        <p:cTn dur="2000" fill="hold" id="11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sz="5400" lang="ru-RU" smtClean="0">
                <a:solidFill>
                  <a:srgbClr val="006600"/>
                </a:solidFill>
                <a:latin typeface="Monotype Corsiva" pitchFamily="66" charset="0"/>
              </a:rPr>
              <a:t>СВЕТОФОР</a:t>
            </a:r>
          </a:p>
        </p:txBody>
      </p:sp>
      <p:sp>
        <p:nvSpPr>
          <p:cNvPr id="1048604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buFontTx/>
              <a:buNone/>
            </a:pP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   Если свет зажегся красный,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Значит, двигаться опасно.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Свет зеленый говорит: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«Проходите, путь открыт!»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Желтый свет — предупрежденье: </a:t>
            </a:r>
            <a:b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Жди сигнала для</a:t>
            </a:r>
            <a:r>
              <a:rPr sz="2400" lang="ru-RU" smtClean="0">
                <a:solidFill>
                  <a:srgbClr val="006600"/>
                </a:solidFill>
              </a:rPr>
              <a:t> </a:t>
            </a:r>
            <a:r>
              <a:rPr b="1" sz="2400" lang="ru-RU" smtClean="0">
                <a:solidFill>
                  <a:srgbClr val="006600"/>
                </a:solidFill>
                <a:latin typeface="Verdana" pitchFamily="34" charset="0"/>
              </a:rPr>
              <a:t>движенья </a:t>
            </a:r>
          </a:p>
        </p:txBody>
      </p:sp>
      <p:pic>
        <p:nvPicPr>
          <p:cNvPr id="2097160" name="Picture 8" descr="svetofor_4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859338" y="1125538"/>
            <a:ext cx="3295650" cy="49720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id="18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1"/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2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3" grpId="0"/>
      <p:bldP spid="104860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eaLnBrk="1" hangingPunct="1"/>
            <a:r>
              <a:rPr b="1" dirty="0" sz="4800" lang="ru-RU" smtClean="0">
                <a:solidFill>
                  <a:srgbClr val="006600"/>
                </a:solidFill>
                <a:latin typeface="Monotype Corsiva" pitchFamily="66" charset="0"/>
              </a:rPr>
              <a:t>Знак «ПОДЗЕМНЫЙ ПЕРЕХОД»</a:t>
            </a:r>
          </a:p>
        </p:txBody>
      </p:sp>
      <p:sp>
        <p:nvSpPr>
          <p:cNvPr id="1048606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 eaLnBrk="1" hangingPunct="1">
              <a:buFontTx/>
              <a:buNone/>
            </a:pPr>
            <a:r>
              <a:rPr dirty="0" lang="ru-RU" smtClean="0">
                <a:solidFill>
                  <a:srgbClr val="006600"/>
                </a:solidFill>
                <a:latin typeface="Verdana" pitchFamily="34" charset="0"/>
              </a:rPr>
              <a:t>  </a:t>
            </a:r>
            <a: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  <a:t>Знает каждый пешеход</a:t>
            </a:r>
            <a:b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  <a:t>Про подземный этот ход.</a:t>
            </a:r>
            <a:b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  <a:t>Город он не украшает,</a:t>
            </a:r>
            <a:b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</a:br>
            <a:r>
              <a:rPr b="1" dirty="0" sz="2800" lang="ru-RU" smtClean="0">
                <a:solidFill>
                  <a:srgbClr val="006600"/>
                </a:solidFill>
                <a:latin typeface="Verdana" pitchFamily="34" charset="0"/>
              </a:rPr>
              <a:t>Но машинам не мешает! </a:t>
            </a:r>
          </a:p>
        </p:txBody>
      </p:sp>
      <p:pic>
        <p:nvPicPr>
          <p:cNvPr id="2097161" name="Picture 9" descr="162753_w640_h640_536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211638" y="1557338"/>
            <a:ext cx="4787900" cy="4768850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5" grpId="0"/>
      <p:bldP spid="104860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b="1" dirty="0" lang="ru-RU" smtClean="0">
                <a:solidFill>
                  <a:srgbClr val="006600"/>
                </a:solidFill>
                <a:latin typeface="Monotype Corsiva" pitchFamily="66" charset="0"/>
              </a:rPr>
              <a:t>Знак Пешеходу проход запрещён.</a:t>
            </a:r>
            <a:r>
              <a:rPr dirty="0" lang="ru-RU" smtClean="0"/>
              <a:t> </a:t>
            </a:r>
          </a:p>
        </p:txBody>
      </p:sp>
      <p:sp>
        <p:nvSpPr>
          <p:cNvPr id="1048608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/>
              <a:t>    </a:t>
            </a: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Если ты поставил ногу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На проезжую дорогу,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Обрати вниманье друг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Знак дорожный- красный круг,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Человек идущий в чёрном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Красной чёрточкой зачёркнут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И дорога вроде, но..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b="1" sz="2000" lang="ru-RU" smtClean="0">
                <a:solidFill>
                  <a:srgbClr val="006600"/>
                </a:solidFill>
                <a:latin typeface="Verdana" pitchFamily="34" charset="0"/>
              </a:rPr>
              <a:t>    Здесь ходить запрещено!</a:t>
            </a:r>
          </a:p>
          <a:p>
            <a:pPr>
              <a:lnSpc>
                <a:spcPct val="90000"/>
              </a:lnSpc>
              <a:buFontTx/>
              <a:buNone/>
            </a:pPr>
            <a:endParaRPr sz="2000" lang="ru-RU" smtClean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1048609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p>
            <a:endParaRPr sz="2800" lang="ru-RU" smtClean="0"/>
          </a:p>
        </p:txBody>
      </p:sp>
      <p:pic>
        <p:nvPicPr>
          <p:cNvPr id="2097162" name="Picture 12" descr="verbotten1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4716463" y="1700213"/>
            <a:ext cx="4211637" cy="4211637"/>
          </a:xfrm>
          <a:prstGeom prst="rect"/>
          <a:noFill/>
        </p:spPr>
      </p:pic>
    </p:spTree>
  </p:cSld>
  <p:clrMapOvr>
    <a:masterClrMapping/>
  </p:clrMapOvr>
  <p:transition advClick="0" advTm="10000">
    <p:blinds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9"/>
                                        <p:tgtEl>
                                          <p:spTgt spid="104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1048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48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15"/>
                                        <p:tgtEl>
                                          <p:spTgt spid="1048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1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1048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1048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1"/>
                                        <p:tgtEl>
                                          <p:spTgt spid="1048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23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25"/>
                                        <p:tgtEl>
                                          <p:spTgt spid="1048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6"/>
                                        <p:tgtEl>
                                          <p:spTgt spid="1048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27"/>
                                        <p:tgtEl>
                                          <p:spTgt spid="1048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8000"/>
                            </p:stCondLst>
                            <p:childTnLst>
                              <p:par>
                                <p:cTn fill="hold" grpId="0" id="29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31"/>
                                        <p:tgtEl>
                                          <p:spTgt spid="1048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2"/>
                                        <p:tgtEl>
                                          <p:spTgt spid="1048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33"/>
                                        <p:tgtEl>
                                          <p:spTgt spid="1048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">
                            <p:stCondLst>
                              <p:cond delay="10000"/>
                            </p:stCondLst>
                            <p:childTnLst>
                              <p:par>
                                <p:cTn fill="hold" grpId="0" id="35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37"/>
                                        <p:tgtEl>
                                          <p:spTgt spid="1048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8"/>
                                        <p:tgtEl>
                                          <p:spTgt spid="1048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39"/>
                                        <p:tgtEl>
                                          <p:spTgt spid="1048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12000"/>
                            </p:stCondLst>
                            <p:childTnLst>
                              <p:par>
                                <p:cTn fill="hold" grpId="0" id="41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43"/>
                                        <p:tgtEl>
                                          <p:spTgt spid="1048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4"/>
                                        <p:tgtEl>
                                          <p:spTgt spid="1048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45"/>
                                        <p:tgtEl>
                                          <p:spTgt spid="10486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14000"/>
                            </p:stCondLst>
                            <p:childTnLst>
                              <p:par>
                                <p:cTn fill="hold" grpId="0" id="47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49"/>
                                        <p:tgtEl>
                                          <p:spTgt spid="1048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0"/>
                                        <p:tgtEl>
                                          <p:spTgt spid="1048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51"/>
                                        <p:tgtEl>
                                          <p:spTgt spid="10486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2">
                            <p:stCondLst>
                              <p:cond delay="16000"/>
                            </p:stCondLst>
                            <p:childTnLst>
                              <p:par>
                                <p:cTn fill="hold" grpId="0" id="53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55"/>
                                        <p:tgtEl>
                                          <p:spTgt spid="10486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6"/>
                                        <p:tgtEl>
                                          <p:spTgt spid="10486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57"/>
                                        <p:tgtEl>
                                          <p:spTgt spid="10486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8">
                            <p:stCondLst>
                              <p:cond delay="18000"/>
                            </p:stCondLst>
                            <p:childTnLst>
                              <p:par>
                                <p:cTn fill="hold" id="59" nodeType="after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61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62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dur="2000" id="63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7" grpId="0"/>
      <p:bldP spid="1048608" grpId="0" uiExpand="1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Пользователь</dc:creator>
  <cp:lastModifiedBy>RePack by SPecialiST</cp:lastModifiedBy>
  <dcterms:created xsi:type="dcterms:W3CDTF">2011-11-15T18:42:43Z</dcterms:created>
  <dcterms:modified xsi:type="dcterms:W3CDTF">2023-04-20T09:34:04Z</dcterms:modified>
</cp:coreProperties>
</file>