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701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9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0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04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06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1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6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0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16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8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64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45628-24FE-4C55-B383-BFE6CB51709F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F78EB-EF81-45E0-B526-A1F1F4373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33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1" y="-4142"/>
            <a:ext cx="6822831" cy="69138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43" l="299" r="99254">
                        <a14:foregroundMark x1="29104" y1="26620" x2="28507" y2="20370"/>
                        <a14:foregroundMark x1="28358" y1="20833" x2="29552" y2="15972"/>
                        <a14:foregroundMark x1="29701" y1="15972" x2="32985" y2="12500"/>
                        <a14:foregroundMark x1="33134" y1="12500" x2="41194" y2="13194"/>
                        <a14:foregroundMark x1="41493" y1="13194" x2="44030" y2="7176"/>
                        <a14:foregroundMark x1="44030" y1="7176" x2="44030" y2="7176"/>
                        <a14:foregroundMark x1="44179" y1="6944" x2="46418" y2="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431" y="445939"/>
            <a:ext cx="9112823" cy="587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436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1" y="-4142"/>
            <a:ext cx="6822831" cy="69138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43" l="299" r="99254">
                        <a14:foregroundMark x1="29104" y1="26620" x2="28507" y2="20370"/>
                        <a14:foregroundMark x1="28358" y1="20833" x2="29552" y2="15972"/>
                        <a14:foregroundMark x1="29701" y1="15972" x2="32985" y2="12500"/>
                        <a14:foregroundMark x1="33134" y1="12500" x2="41194" y2="13194"/>
                        <a14:foregroundMark x1="41493" y1="13194" x2="44030" y2="7176"/>
                        <a14:foregroundMark x1="44030" y1="7176" x2="44030" y2="7176"/>
                        <a14:foregroundMark x1="44179" y1="6944" x2="46418" y2="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070" y="1293467"/>
            <a:ext cx="7007469" cy="451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910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1" y="-4142"/>
            <a:ext cx="6822831" cy="69138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43" l="299" r="99254">
                        <a14:foregroundMark x1="29104" y1="26620" x2="28507" y2="20370"/>
                        <a14:foregroundMark x1="28358" y1="20833" x2="29552" y2="15972"/>
                        <a14:foregroundMark x1="29701" y1="15972" x2="32985" y2="12500"/>
                        <a14:foregroundMark x1="33134" y1="12500" x2="41194" y2="13194"/>
                        <a14:foregroundMark x1="41493" y1="13194" x2="44030" y2="7176"/>
                        <a14:foregroundMark x1="44030" y1="7176" x2="44030" y2="7176"/>
                        <a14:foregroundMark x1="44179" y1="6944" x2="46418" y2="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685" y="656799"/>
            <a:ext cx="4967654" cy="3203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383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1" y="-4142"/>
            <a:ext cx="6822831" cy="69138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43" l="299" r="99254">
                        <a14:foregroundMark x1="29104" y1="26620" x2="28507" y2="20370"/>
                        <a14:foregroundMark x1="28358" y1="20833" x2="29552" y2="15972"/>
                        <a14:foregroundMark x1="29701" y1="15972" x2="32985" y2="12500"/>
                        <a14:foregroundMark x1="33134" y1="12500" x2="41194" y2="13194"/>
                        <a14:foregroundMark x1="41493" y1="13194" x2="44030" y2="7176"/>
                        <a14:foregroundMark x1="44030" y1="7176" x2="44030" y2="7176"/>
                        <a14:foregroundMark x1="44179" y1="6944" x2="46418" y2="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746" y="2193615"/>
            <a:ext cx="2971799" cy="1916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69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809" y="-4142"/>
            <a:ext cx="9935306" cy="69138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" b="100000" l="627" r="100000">
                        <a14:foregroundMark x1="36677" y1="20000" x2="36677" y2="20000"/>
                        <a14:foregroundMark x1="30878" y1="24125" x2="49687" y2="31000"/>
                        <a14:foregroundMark x1="29154" y1="29250" x2="78840" y2="70625"/>
                        <a14:foregroundMark x1="56426" y1="36375" x2="76019" y2="50125"/>
                        <a14:foregroundMark x1="34796" y1="48250" x2="61442" y2="70000"/>
                        <a14:foregroundMark x1="17241" y1="57125" x2="58307" y2="89500"/>
                        <a14:foregroundMark x1="20376" y1="49000" x2="38871" y2="58250"/>
                        <a14:foregroundMark x1="38871" y1="58250" x2="38871" y2="58250"/>
                        <a14:foregroundMark x1="79937" y1="71750" x2="59091" y2="89000"/>
                        <a14:foregroundMark x1="11442" y1="59375" x2="44671" y2="89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515" y="1466313"/>
            <a:ext cx="3886200" cy="397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85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4</cp:revision>
  <dcterms:created xsi:type="dcterms:W3CDTF">2021-11-15T04:21:00Z</dcterms:created>
  <dcterms:modified xsi:type="dcterms:W3CDTF">2021-11-15T08:19:19Z</dcterms:modified>
</cp:coreProperties>
</file>