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4" r:id="rId3"/>
    <p:sldId id="285" r:id="rId4"/>
    <p:sldId id="286" r:id="rId5"/>
    <p:sldId id="292" r:id="rId6"/>
    <p:sldId id="289" r:id="rId7"/>
    <p:sldId id="288" r:id="rId8"/>
    <p:sldId id="290" r:id="rId9"/>
    <p:sldId id="287" r:id="rId10"/>
    <p:sldId id="294" r:id="rId11"/>
    <p:sldId id="295" r:id="rId12"/>
    <p:sldId id="293" r:id="rId13"/>
    <p:sldId id="300" r:id="rId14"/>
    <p:sldId id="301" r:id="rId15"/>
    <p:sldId id="302" r:id="rId16"/>
    <p:sldId id="296" r:id="rId17"/>
    <p:sldId id="297" r:id="rId18"/>
    <p:sldId id="298" r:id="rId19"/>
    <p:sldId id="304" r:id="rId20"/>
    <p:sldId id="299" r:id="rId21"/>
    <p:sldId id="30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E373-9824-49B7-8D2C-6CC249581974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31240-61D6-461B-B162-B2EC0E64BF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634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31240-61D6-461B-B162-B2EC0E64BFE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2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34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0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68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72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7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52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27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72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56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3500C-706A-4678-A5BD-A76B84EF9AA5}" type="datetimeFigureOut">
              <a:rPr lang="ru-RU" smtClean="0"/>
              <a:pPr/>
              <a:t>15.03.2023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167AC-BB1F-4921-ABC5-8B61C2CAA7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591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0166" y="1571612"/>
            <a:ext cx="6357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alt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alt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alt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42»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3000372"/>
            <a:ext cx="528641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Развитие памяти  детей дошкольного возраста»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Гайфуллина С.В.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4674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20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Слуховая память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b="1" i="1" dirty="0" smtClean="0">
                <a:solidFill>
                  <a:srgbClr val="FF0000"/>
                </a:solidFill>
              </a:rPr>
              <a:t>Слушаем и рисуем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99" y="3717033"/>
            <a:ext cx="4038723" cy="30290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1225095"/>
            <a:ext cx="3240360" cy="24302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56176" y="1340768"/>
            <a:ext cx="259228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Матрешек </a:t>
            </a:r>
            <a:r>
              <a:rPr lang="ru-RU" sz="1400" dirty="0"/>
              <a:t>будем рисовать:</a:t>
            </a:r>
          </a:p>
          <a:p>
            <a:r>
              <a:rPr lang="ru-RU" sz="1400" dirty="0"/>
              <a:t>Раз, два, три, четыре, пять.</a:t>
            </a:r>
          </a:p>
          <a:p>
            <a:r>
              <a:rPr lang="ru-RU" sz="1400" dirty="0"/>
              <a:t>Всех больше первая матрешка:</a:t>
            </a:r>
          </a:p>
          <a:p>
            <a:r>
              <a:rPr lang="ru-RU" sz="1400" dirty="0"/>
              <a:t>Зеленый сарафан, кокошник.</a:t>
            </a:r>
          </a:p>
          <a:p>
            <a:r>
              <a:rPr lang="ru-RU" sz="1400" dirty="0"/>
              <a:t>За ней сестра - вторая,</a:t>
            </a:r>
          </a:p>
          <a:p>
            <a:r>
              <a:rPr lang="ru-RU" sz="1400" dirty="0"/>
              <a:t>В жёлтом платье выступает.</a:t>
            </a:r>
          </a:p>
          <a:p>
            <a:r>
              <a:rPr lang="ru-RU" sz="1400" dirty="0"/>
              <a:t>Третья меньше второй:</a:t>
            </a:r>
          </a:p>
          <a:p>
            <a:r>
              <a:rPr lang="ru-RU" sz="1400" dirty="0"/>
              <a:t>Сарафанчик голубой.</a:t>
            </a:r>
          </a:p>
          <a:p>
            <a:r>
              <a:rPr lang="ru-RU" sz="1400" dirty="0"/>
              <a:t>У четвертой матрешки</a:t>
            </a:r>
          </a:p>
          <a:p>
            <a:r>
              <a:rPr lang="ru-RU" sz="1400" dirty="0"/>
              <a:t>Рост поменьше немножко,</a:t>
            </a:r>
          </a:p>
          <a:p>
            <a:r>
              <a:rPr lang="ru-RU" sz="1400" dirty="0"/>
              <a:t>Сарафанчик синий,</a:t>
            </a:r>
          </a:p>
          <a:p>
            <a:r>
              <a:rPr lang="ru-RU" sz="1400" dirty="0"/>
              <a:t>Яркий и красивый.</a:t>
            </a:r>
          </a:p>
          <a:p>
            <a:r>
              <a:rPr lang="ru-RU" sz="1400" dirty="0"/>
              <a:t>Пятая матрешка -</a:t>
            </a:r>
          </a:p>
          <a:p>
            <a:r>
              <a:rPr lang="ru-RU" sz="1400" dirty="0"/>
              <a:t>В красненькой одежке.</a:t>
            </a:r>
          </a:p>
          <a:p>
            <a:r>
              <a:rPr lang="ru-RU" sz="1400" dirty="0"/>
              <a:t>Всех запомнить постарайся,</a:t>
            </a:r>
          </a:p>
          <a:p>
            <a:r>
              <a:rPr lang="ru-RU" dirty="0"/>
              <a:t>За рисунок принимайся!</a:t>
            </a:r>
          </a:p>
        </p:txBody>
      </p:sp>
    </p:spTree>
    <p:extLst>
      <p:ext uri="{BB962C8B-B14F-4D97-AF65-F5344CB8AC3E}">
        <p14:creationId xmlns:p14="http://schemas.microsoft.com/office/powerpoint/2010/main" val="246048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Зрительная память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28" y="980728"/>
            <a:ext cx="3907160" cy="29303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08720"/>
            <a:ext cx="3908255" cy="2931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05064"/>
            <a:ext cx="3024336" cy="22682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83927"/>
            <a:ext cx="3227851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84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Мемотехника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20" y="1556792"/>
            <a:ext cx="4968552" cy="35707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58564"/>
            <a:ext cx="384042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25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Запомни и нарисуй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7638"/>
            <a:ext cx="3980260" cy="29851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892" y="3212976"/>
            <a:ext cx="384042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6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Собери по памяти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46587"/>
            <a:ext cx="3500206" cy="26251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852936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78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Запомни и собери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25" y="1556792"/>
            <a:ext cx="3648405" cy="273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896" y="2996952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68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Шерлок Холмс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066161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Собери урожай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3456384" cy="25922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t="16401" r="11413"/>
          <a:stretch/>
        </p:blipFill>
        <p:spPr>
          <a:xfrm>
            <a:off x="5271611" y="2865652"/>
            <a:ext cx="3415189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11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Чего не стало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34480"/>
            <a:ext cx="3974570" cy="29809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847" y="3024944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83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Двигательная память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1556792"/>
            <a:ext cx="5420420" cy="406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Память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Память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психический процесс, включающий в себя процессы: запоминание, сохранение, последующее воспроизведение человеком его опыта, а также забывание.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один из важнейших процессов психики. Любая форма психической деятельности опирается на память.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Слушай хлопки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11773"/>
            <a:ext cx="3995936" cy="2996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3515883" cy="2636912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751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гостях у сказки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268760"/>
            <a:ext cx="3788238" cy="2841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031" y="3861048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0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Условия развития памяти у дошкольников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Использование наглядности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При этом следует использовать картинки, натуру не только на этапе запоминания материала, но и при его воспроизведении.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Мотивы и установка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Среди мотивов, побуждающих дошкольников приложить усилия, чтобы запомнить материал, наиболее сильными являются познавательные интересы.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Осмысливание запоминаемого материала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Установление смысловых связей дает наибольший прирост продуктивности воспроизведения материала детьми.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Самоконтроль.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Для того, чтобы закрепить производимое действие, ребенок должен знать полученный им результат, т.е. тот эффект, которого он достиг.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Повторение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Многократное повторение как прием запоминания является эффективным только тогда, когда педагог разнообразит формы работы детей с заучиваемым материалом.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Виды памяти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Зрительная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– когда запоминается картинка (лица, обстановка вокруг и прочее) 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Слуховая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– происходит запоминание услышанного.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Двигательная (моторная).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Она характеризуется запоминанием различных движений – в зависимости от обстоятельств: танец, ритмические упражнения, работа рук в процессе освоения формообразующих движений в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Эмоциональная.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Если ребенок обжег руку утюгом, то он больше не будет к нему подходить, эти эмоции намного лучше всяких запретов родителей помогут усвоить правило.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Вкусовая 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– запоминание вкусов.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Обонятельная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– память на различные запахи.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Осязательная (тактильная)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–запоминание ощущения при прикосновениях к различным предметам.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Особенности развития памяти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6697146"/>
              </p:ext>
            </p:extLst>
          </p:nvPr>
        </p:nvGraphicFramePr>
        <p:xfrm>
          <a:off x="250001" y="763021"/>
          <a:ext cx="8643998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4898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Ранний возраст</a:t>
                      </a:r>
                    </a:p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(2-3 года)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Преобладает непроизвольная память, в этот период малыш с легкостью запоминает и воспроизводит небольшие четверостишья, которые привлекают его внимание и вызывают интерес. К </a:t>
                      </a:r>
                      <a:r>
                        <a:rPr lang="ru-RU" sz="1600" b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концу 3 года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ребенок легко узнает знакомые предметы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4898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Младший возраст</a:t>
                      </a:r>
                    </a:p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(3-4года)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 просьбе взрослого дети могут запомнить до 5-6 названий предметов (из 10). Принять задачу на запоминание (2-3 последовательных действия).К концу младшего дошкольного возраста они способны запомнить отрывки из любимых произведений.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4898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Средний возраст</a:t>
                      </a:r>
                    </a:p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 (4-5лет)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Возрастает объем памяти. Дети запоминают до 7-8 названий предметов (из 10-15). Начинает формироваться произвольное запоминание: дети способны принять задачу на запоминание, помнят поручения взрослых, могут выучить небольшое стихотворение и т. д.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446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Старший дошкольный возраст </a:t>
                      </a:r>
                    </a:p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(5-6 лет)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Благоприятен для развития всех видов памяти: кратковременной и долговременной, наглядно-образной, слуховой, зрительной и др. Улучшается устойчивость памяти. При этом для запоминания дети уже могут использовать несложные приёмы и средства (в качестве подсказки могут выступать схемы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или рисунки)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7994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(6-7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лет)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Легко заучивает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четверостишья.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Способен запомнить некоторое количество предметов, образов, слов, начинает их классифицировать, группировать по смыслу. В этом возрасте запускаются процессы опосредованной памяти, то есть, запоминания объектов, явлений, образов, слов, основанное на сравнении их с объектами, явлениями, образами и словами, запомненными ранее.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Методы развития памяти у дошкольников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Рассматривание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художественных произведений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Заучивание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Приемы развития памяти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Проговаривание вслух (показ того, что видят и слышат)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повторение (вслух или про себя вслед за предъявлением материала)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запоминание последовательности (например, какие слова следуют одно за другим)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актуализация реальных воспоминаний, связанных с заучиваемым материалом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объединение заучиваемого одной общей темой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группировка (слов, образов, которые надо запомнить) по какому-либо признаку (предметы, игрушки, животные и т.д.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Формы работы с детьми для развития памяти у дошкольников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Чтение, рассматривание  и обсуждение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  <a:p>
            <a:r>
              <a:rPr lang="ru-RU" dirty="0"/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Изобразительная, конструктивная, музыкальная деятельность, танцы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драматизация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Викторины, конкурсы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Игры, способствующие развитию 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памяти у дошкольников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715436" cy="492922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«Чего не стало?» Цель: развитие зрительной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«Кто к нам пришел?» Цель: развитие зрительной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«Чудесный мешочек». Цель: развитие тактильной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«Делай, как я». Цель: развитие двигательной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«Чудесные слова». Цель: развитие слуховой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«Найди пару». Цель: развитие зрительной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«Запомни слова». Цель: развитие механической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«Вкус и запах». Цель: развитие обонятельной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«Пара слов». Цель: развитие смысловой памяти.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«Цирк». Цель: развитие эмоциональной памяти.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697</Words>
  <Application>Microsoft Office PowerPoint</Application>
  <PresentationFormat>Экран (4:3)</PresentationFormat>
  <Paragraphs>104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Память</vt:lpstr>
      <vt:lpstr>Условия развития памяти у дошкольников</vt:lpstr>
      <vt:lpstr>Виды памяти</vt:lpstr>
      <vt:lpstr>Особенности развития памяти</vt:lpstr>
      <vt:lpstr>Методы развития памяти у дошкольников</vt:lpstr>
      <vt:lpstr>Приемы развития памяти </vt:lpstr>
      <vt:lpstr>Формы работы с детьми для развития памяти у дошкольников</vt:lpstr>
      <vt:lpstr>Игры, способствующие развитию  памяти у дошкольников</vt:lpstr>
      <vt:lpstr>Слуховая память. Слушаем и рисуем</vt:lpstr>
      <vt:lpstr>Зрительная память</vt:lpstr>
      <vt:lpstr>Мемотехника </vt:lpstr>
      <vt:lpstr>Запомни и нарисуй</vt:lpstr>
      <vt:lpstr>Собери по памяти</vt:lpstr>
      <vt:lpstr>Запомни и собери </vt:lpstr>
      <vt:lpstr>Шерлок Холмс</vt:lpstr>
      <vt:lpstr>Собери урожай</vt:lpstr>
      <vt:lpstr>Чего не стало</vt:lpstr>
      <vt:lpstr>Двигательная память</vt:lpstr>
      <vt:lpstr>Слушай хлопки</vt:lpstr>
      <vt:lpstr>В гостях у сказки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«Развитие логического мышления детей старшего дошкольного возраста посредством дидактических игр»                           Подготовила: Кривошеева Е.Ю. </dc:title>
  <dc:creator>*</dc:creator>
  <cp:lastModifiedBy>Пользователь Windows</cp:lastModifiedBy>
  <cp:revision>134</cp:revision>
  <dcterms:created xsi:type="dcterms:W3CDTF">2014-03-30T13:23:11Z</dcterms:created>
  <dcterms:modified xsi:type="dcterms:W3CDTF">2023-03-15T11:31:22Z</dcterms:modified>
</cp:coreProperties>
</file>