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4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F517-0474-4343-810F-D3BF54500A7C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7F3F5-9DB6-4385-8F82-934EE51F9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499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F517-0474-4343-810F-D3BF54500A7C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7F3F5-9DB6-4385-8F82-934EE51F9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025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F517-0474-4343-810F-D3BF54500A7C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7F3F5-9DB6-4385-8F82-934EE51F9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160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F517-0474-4343-810F-D3BF54500A7C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7F3F5-9DB6-4385-8F82-934EE51F9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274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F517-0474-4343-810F-D3BF54500A7C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7F3F5-9DB6-4385-8F82-934EE51F9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490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F517-0474-4343-810F-D3BF54500A7C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7F3F5-9DB6-4385-8F82-934EE51F9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889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F517-0474-4343-810F-D3BF54500A7C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7F3F5-9DB6-4385-8F82-934EE51F9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518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F517-0474-4343-810F-D3BF54500A7C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7F3F5-9DB6-4385-8F82-934EE51F9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179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F517-0474-4343-810F-D3BF54500A7C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7F3F5-9DB6-4385-8F82-934EE51F9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058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F517-0474-4343-810F-D3BF54500A7C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7F3F5-9DB6-4385-8F82-934EE51F9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736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F517-0474-4343-810F-D3BF54500A7C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7F3F5-9DB6-4385-8F82-934EE51F9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902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2F517-0474-4343-810F-D3BF54500A7C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7F3F5-9DB6-4385-8F82-934EE51F9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75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20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047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997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865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632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234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528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663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2508" y="2595860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СПАСИБО ЗА ВНИМАНИЕ!</a:t>
            </a:r>
            <a:endParaRPr lang="ru-RU" sz="5400" b="1" cap="none" spc="0" dirty="0">
              <a:ln w="2222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961425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4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</cp:revision>
  <dcterms:created xsi:type="dcterms:W3CDTF">2023-03-15T20:15:24Z</dcterms:created>
  <dcterms:modified xsi:type="dcterms:W3CDTF">2023-03-15T20:18:54Z</dcterms:modified>
</cp:coreProperties>
</file>