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88" r:id="rId3"/>
    <p:sldId id="283" r:id="rId4"/>
    <p:sldId id="287" r:id="rId5"/>
    <p:sldId id="257" r:id="rId6"/>
  </p:sldIdLst>
  <p:sldSz cx="11522075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6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8" autoAdjust="0"/>
    <p:restoredTop sz="79541" autoAdjust="0"/>
  </p:normalViewPr>
  <p:slideViewPr>
    <p:cSldViewPr>
      <p:cViewPr>
        <p:scale>
          <a:sx n="70" d="100"/>
          <a:sy n="70" d="100"/>
        </p:scale>
        <p:origin x="-570" y="-72"/>
      </p:cViewPr>
      <p:guideLst>
        <p:guide orient="horz" pos="2160"/>
        <p:guide pos="36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CC6E0-5185-4985-9A48-1C3591679989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547688" y="685800"/>
            <a:ext cx="57626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AAE0C-1827-4BAF-9977-D704C8AC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548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https://7gy.ru/images/russkii/slova/79.jpg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AAE0C-1827-4BAF-9977-D704C8AC76B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650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https://i.pinimg.com/originals/26/82/8f/26828f417f01c81951f8deb8df91f53c.png</a:t>
            </a:r>
            <a:r>
              <a:rPr lang="ru-RU" dirty="0" smtClean="0"/>
              <a:t> красавица в русском костюме</a:t>
            </a:r>
          </a:p>
          <a:p>
            <a:r>
              <a:rPr lang="en-US" dirty="0" smtClean="0"/>
              <a:t>https://catherineasquithgallery.com/uploads/posts/2021-03/1614587536_94-p-kartinki-skazki-na-belom-fone-97.png</a:t>
            </a:r>
            <a:r>
              <a:rPr lang="ru-RU" dirty="0" smtClean="0"/>
              <a:t> красавица в русском костюме</a:t>
            </a:r>
          </a:p>
          <a:p>
            <a:r>
              <a:rPr lang="en-US" dirty="0" smtClean="0"/>
              <a:t>https://sun6-22.userapi.com/s/v1/ig2/aSyv5cODcOdeSNezRnB3wi-pSHUf0E-SeTe31mSQJbg_ZhSOuibRwo7eAWShGU334ojoIJP4v5OhgkCY-_l89xiJ.jpg?size=1080x1080&amp;quality=95&amp;crop=0,0,1080,1080&amp;ava=1</a:t>
            </a:r>
            <a:r>
              <a:rPr lang="ru-RU" dirty="0" smtClean="0"/>
              <a:t>  красавица</a:t>
            </a:r>
            <a:r>
              <a:rPr lang="ru-RU" baseline="0" dirty="0" smtClean="0"/>
              <a:t> в русском костюме</a:t>
            </a:r>
            <a:endParaRPr lang="ru-RU" dirty="0" smtClean="0"/>
          </a:p>
          <a:p>
            <a:r>
              <a:rPr lang="en-US" dirty="0" smtClean="0"/>
              <a:t>https://flomaster.club/uploads/posts/2022-07/1658014165_24-flomaster-club-p-obruch-risunok-krasivo-30.png</a:t>
            </a:r>
            <a:r>
              <a:rPr lang="ru-RU" dirty="0" smtClean="0"/>
              <a:t> </a:t>
            </a:r>
            <a:r>
              <a:rPr lang="ru-RU" dirty="0" err="1" smtClean="0"/>
              <a:t>хулахуп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AAE0C-1827-4BAF-9977-D704C8AC76B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890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https://i.pinimg.com/originals/26/82/8f/26828f417f01c81951f8deb8df91f53c.png</a:t>
            </a:r>
            <a:r>
              <a:rPr lang="ru-RU" dirty="0" smtClean="0"/>
              <a:t> красавица в русском костюме</a:t>
            </a:r>
          </a:p>
          <a:p>
            <a:r>
              <a:rPr lang="en-US" dirty="0" smtClean="0"/>
              <a:t>https://catherineasquithgallery.com/uploads/posts/2021-03/1614587536_94-p-kartinki-skazki-na-belom-fone-97.png</a:t>
            </a:r>
            <a:r>
              <a:rPr lang="ru-RU" dirty="0" smtClean="0"/>
              <a:t> красавица в русском костюме</a:t>
            </a:r>
          </a:p>
          <a:p>
            <a:r>
              <a:rPr lang="en-US" dirty="0" smtClean="0"/>
              <a:t>https://sun6-22.userapi.com/s/v1/ig2/aSyv5cODcOdeSNezRnB3wi-pSHUf0E-SeTe31mSQJbg_ZhSOuibRwo7eAWShGU334ojoIJP4v5OhgkCY-_l89xiJ.jpg?size=1080x1080&amp;quality=95&amp;crop=0,0,1080,1080&amp;ava=1</a:t>
            </a:r>
            <a:r>
              <a:rPr lang="ru-RU" dirty="0" smtClean="0"/>
              <a:t>  красавица</a:t>
            </a:r>
            <a:r>
              <a:rPr lang="ru-RU" baseline="0" dirty="0" smtClean="0"/>
              <a:t> в русском костюме</a:t>
            </a:r>
            <a:endParaRPr lang="ru-RU" dirty="0" smtClean="0"/>
          </a:p>
          <a:p>
            <a:r>
              <a:rPr lang="en-US" dirty="0" smtClean="0"/>
              <a:t>https://flomaster.club/uploads/posts/2022-07/1658014165_24-flomaster-club-p-obruch-risunok-krasivo-30.png</a:t>
            </a:r>
            <a:r>
              <a:rPr lang="ru-RU" dirty="0" smtClean="0"/>
              <a:t> </a:t>
            </a:r>
            <a:r>
              <a:rPr lang="ru-RU" dirty="0" err="1" smtClean="0"/>
              <a:t>хулахуп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AAE0C-1827-4BAF-9977-D704C8AC76B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890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64" y="2130793"/>
            <a:ext cx="979376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1" y="3886200"/>
            <a:ext cx="806545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9237" y="0"/>
            <a:ext cx="2878167" cy="242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4198" y="3471359"/>
            <a:ext cx="5226497" cy="30836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62852" y="2956682"/>
            <a:ext cx="2532769" cy="11481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66" y="-273525"/>
            <a:ext cx="2041237" cy="23195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77472">
            <a:off x="5789059" y="6298543"/>
            <a:ext cx="393193" cy="4572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6366" y="5236009"/>
            <a:ext cx="2239892" cy="1209542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5173" y="6270145"/>
            <a:ext cx="5969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06" y="274640"/>
            <a:ext cx="2592466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09" y="274640"/>
            <a:ext cx="7585366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1795" y="5497048"/>
            <a:ext cx="2520280" cy="1360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2102"/>
            <a:ext cx="1190624" cy="19002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4" y="4407268"/>
            <a:ext cx="979376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4" y="2906713"/>
            <a:ext cx="979376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" y="5199277"/>
            <a:ext cx="1828649" cy="16457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91648" y="-1"/>
            <a:ext cx="2230430" cy="12672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6105" y="1600204"/>
            <a:ext cx="50889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056" y="1600204"/>
            <a:ext cx="50889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0828" y="-60158"/>
            <a:ext cx="2381250" cy="2000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279" y="1535113"/>
            <a:ext cx="5090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6279" y="2174875"/>
            <a:ext cx="5090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66" y="1535113"/>
            <a:ext cx="5092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853066" y="2174875"/>
            <a:ext cx="5092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7" y="5805264"/>
            <a:ext cx="1828649" cy="828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280" y="273050"/>
            <a:ext cx="379068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4813" y="273052"/>
            <a:ext cx="644116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280" y="1435102"/>
            <a:ext cx="379068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16" y="4800600"/>
            <a:ext cx="691324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16" y="612775"/>
            <a:ext cx="69132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16" y="5367338"/>
            <a:ext cx="69132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E9C5AC"/>
            </a:gs>
            <a:gs pos="69600">
              <a:schemeClr val="accent6">
                <a:lumMod val="60000"/>
                <a:lumOff val="40000"/>
              </a:schemeClr>
            </a:gs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065" y="-12488"/>
            <a:ext cx="3017522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" y="182178"/>
            <a:ext cx="11161637" cy="65853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74638"/>
            <a:ext cx="103698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600204"/>
            <a:ext cx="103698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7" y="6356718"/>
            <a:ext cx="2688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10" y="6356718"/>
            <a:ext cx="36486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8" y="6356718"/>
            <a:ext cx="2688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63105" y="469065"/>
            <a:ext cx="2894395" cy="1312127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-505" y="-12488"/>
            <a:ext cx="11505419" cy="6858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351560" y="-2684834"/>
            <a:ext cx="6891333" cy="12169351"/>
          </a:xfrm>
          <a:prstGeom prst="rect">
            <a:avLst/>
          </a:prstGeom>
        </p:spPr>
      </p:pic>
      <p:sp>
        <p:nvSpPr>
          <p:cNvPr id="15" name="Рамка 14"/>
          <p:cNvSpPr/>
          <p:nvPr userDrawn="1"/>
        </p:nvSpPr>
        <p:spPr>
          <a:xfrm>
            <a:off x="174" y="-45826"/>
            <a:ext cx="11522075" cy="6903826"/>
          </a:xfrm>
          <a:prstGeom prst="frame">
            <a:avLst>
              <a:gd name="adj1" fmla="val 1346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32.png"/><Relationship Id="rId17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31.png"/><Relationship Id="rId5" Type="http://schemas.openxmlformats.org/officeDocument/2006/relationships/image" Target="../media/image37.png"/><Relationship Id="rId15" Type="http://schemas.openxmlformats.org/officeDocument/2006/relationships/image" Target="../media/image42.png"/><Relationship Id="rId10" Type="http://schemas.openxmlformats.org/officeDocument/2006/relationships/image" Target="../media/image30.png"/><Relationship Id="rId4" Type="http://schemas.openxmlformats.org/officeDocument/2006/relationships/image" Target="../media/image36.png"/><Relationship Id="rId9" Type="http://schemas.openxmlformats.org/officeDocument/2006/relationships/image" Target="../media/image29.png"/><Relationship Id="rId14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s4.pic4you.ru/y2016/05-25/24687/5618352-thumb.png" TargetMode="External"/><Relationship Id="rId13" Type="http://schemas.openxmlformats.org/officeDocument/2006/relationships/image" Target="../media/image46.png"/><Relationship Id="rId3" Type="http://schemas.openxmlformats.org/officeDocument/2006/relationships/hyperlink" Target="http://s4.pic4you.ru/y2015/01-05/24687/4825005-thumb.png" TargetMode="External"/><Relationship Id="rId7" Type="http://schemas.openxmlformats.org/officeDocument/2006/relationships/hyperlink" Target="http://kira-scrap.ru/KATALOG/EDA/1/0_120fcb_15400128_M.png" TargetMode="External"/><Relationship Id="rId12" Type="http://schemas.openxmlformats.org/officeDocument/2006/relationships/hyperlink" Target="https://yandex.ru/search/?text=&#1043;&#1074;&#1080;&#1085;&#1076;&#1078;&#1080;&#1083;&#1080;&#1103;+&#1054;.+&#1042;.+&#1057;&#1083;&#1086;&#1074;&#1072;&#1088;&#1085;&#1099;&#1077;+&#1089;&#1083;&#1086;&#1074;&#1072;:+&#1088;&#1072;&#1073;&#1086;&#1095;&#1072;&#1103;+&#1090;&#1077;&#1090;&#1088;&#1072;&#1076;:+2+&#1082;&#1083;&#1072;&#1089;&#1089;:+&#1082;+&#1091;&#1095;&#1077;&#1073;&#1085;&#1080;&#1082;&#1091;+&#1047;&#1077;&#1083;&#1077;&#1085;&#1080;&#1085;&#1083;&#1081;+&#1051;.+&#1052;.,+&#1061;+&#1095;&#1080;&#1090;&#1072;&#1090;&#1100;+&#1086;&#1085;&#1083;&#1072;&#1081;&#1085;&#1086;&#1093;&#1083;&#1086;&#1074;&#1086;&#1081;+&#1058;.+&#1045;.+&#171;&#1056;&#1091;&#1089;&#1089;&#1082;&#1080;&#1081;+&#1103;&#1079;&#1099;&#1082;.+2+&#1082;&#1083;&#1072;&#1089;&#1089;&#187;&amp;lr=67&amp;clid=2270455&amp;win=474" TargetMode="External"/><Relationship Id="rId2" Type="http://schemas.openxmlformats.org/officeDocument/2006/relationships/hyperlink" Target="http://img-fotki.yandex.ru/get/6421/16969765.98/0_6a816_fad6561e_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198860/200418627.1ab/0_18dd74_6c48c4d0_L.png" TargetMode="External"/><Relationship Id="rId11" Type="http://schemas.openxmlformats.org/officeDocument/2006/relationships/hyperlink" Target="https://tobemum.ru/deti/kak-nauchit/generator-propisi/" TargetMode="External"/><Relationship Id="rId5" Type="http://schemas.openxmlformats.org/officeDocument/2006/relationships/hyperlink" Target="http://img-fotki.yandex.ru/get/9751/16969765.218/0_8e35f_4774737c_M.png" TargetMode="External"/><Relationship Id="rId10" Type="http://schemas.openxmlformats.org/officeDocument/2006/relationships/hyperlink" Target="http://kvestodel.ru/generator-rebusov" TargetMode="External"/><Relationship Id="rId4" Type="http://schemas.openxmlformats.org/officeDocument/2006/relationships/hyperlink" Target="https://img-fotki.yandex.ru/get/227342/200418627.1d6/0_1a0682_51aee6fb_M.png" TargetMode="External"/><Relationship Id="rId9" Type="http://schemas.openxmlformats.org/officeDocument/2006/relationships/hyperlink" Target="https://rebuskids.ru/create-rebu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66" y="3679693"/>
            <a:ext cx="3095263" cy="3568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509" y="6825353"/>
            <a:ext cx="9793764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48668" y="476672"/>
            <a:ext cx="6944785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/>
                <a:solidFill>
                  <a:schemeClr val="accent3">
                    <a:lumMod val="50000"/>
                  </a:schemeClr>
                </a:solidFill>
              </a:rPr>
              <a:t>Дидактический материал к уроку</a:t>
            </a:r>
          </a:p>
          <a:p>
            <a:pPr algn="ctr"/>
            <a:r>
              <a:rPr lang="ru-RU" sz="36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Словарные слова. </a:t>
            </a:r>
          </a:p>
          <a:p>
            <a:pPr algn="ctr"/>
            <a:r>
              <a:rPr lang="ru-RU" sz="36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Русский, язык, русский язык. </a:t>
            </a:r>
            <a:endParaRPr lang="ru-RU" sz="3600" b="1" dirty="0">
              <a:ln/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3600" b="1" dirty="0">
                <a:ln/>
                <a:solidFill>
                  <a:schemeClr val="accent3">
                    <a:lumMod val="50000"/>
                  </a:schemeClr>
                </a:solidFill>
              </a:rPr>
              <a:t>1 класс</a:t>
            </a:r>
          </a:p>
          <a:p>
            <a:r>
              <a:rPr lang="ru-RU" sz="36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      </a:t>
            </a:r>
            <a:r>
              <a:rPr lang="ru-RU" sz="32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УМК </a:t>
            </a:r>
            <a:r>
              <a:rPr lang="ru-RU" sz="3200" b="1" dirty="0">
                <a:ln/>
                <a:solidFill>
                  <a:schemeClr val="accent3">
                    <a:lumMod val="50000"/>
                  </a:schemeClr>
                </a:solidFill>
              </a:rPr>
              <a:t>«Школа России»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4613" y="3787568"/>
            <a:ext cx="2757581" cy="2757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726" y="3894248"/>
            <a:ext cx="2211517" cy="2544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72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0917" y="908720"/>
            <a:ext cx="1661032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я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зык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5663823" y="968939"/>
            <a:ext cx="144016" cy="2160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21" b="18613"/>
          <a:stretch/>
        </p:blipFill>
        <p:spPr bwMode="auto">
          <a:xfrm>
            <a:off x="3128207" y="3886688"/>
            <a:ext cx="4896185" cy="2593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1197" y="701054"/>
            <a:ext cx="3328220" cy="1364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15788" y="1645104"/>
            <a:ext cx="1017209" cy="11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3124" y="634449"/>
            <a:ext cx="4447312" cy="4224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8996432" y="926538"/>
            <a:ext cx="144016" cy="21602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6460" y="1586594"/>
            <a:ext cx="1078991" cy="228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3525" y="2746922"/>
            <a:ext cx="8456613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5518" y="3444563"/>
            <a:ext cx="590027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Болтать </a:t>
            </a:r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языком -                                    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82055" y="3444563"/>
            <a:ext cx="27191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много говорить.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7594" y="701054"/>
            <a:ext cx="575945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Хоть ты ростом невелик,</a:t>
            </a:r>
          </a:p>
          <a:p>
            <a:pPr lvl="0"/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Русский выучи язык.</a:t>
            </a:r>
          </a:p>
          <a:p>
            <a:pPr lvl="0"/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Ошибаться тут </a:t>
            </a: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нельзя</a:t>
            </a:r>
          </a:p>
          <a:p>
            <a:pPr lvl="0"/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Пишется это слово с буквой </a:t>
            </a:r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Я</a:t>
            </a: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..</a:t>
            </a:r>
            <a:endParaRPr lang="ru-RU" sz="2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48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77261" y="585564"/>
            <a:ext cx="2143430" cy="1540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6755"/>
          <a:stretch/>
        </p:blipFill>
        <p:spPr bwMode="auto">
          <a:xfrm rot="4256586">
            <a:off x="1401985" y="3259025"/>
            <a:ext cx="4104455" cy="3070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10805" y="649963"/>
            <a:ext cx="2562369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ру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сс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кий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4824933" y="806576"/>
            <a:ext cx="144016" cy="228798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6211" y="2778584"/>
            <a:ext cx="3006121" cy="345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2BE"/>
              </a:clrFrom>
              <a:clrTo>
                <a:srgbClr val="FFF2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670" y="2502446"/>
            <a:ext cx="388843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5764" y="2138176"/>
            <a:ext cx="10293780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Национальность и язык основного коренного населения России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65293" y="971080"/>
            <a:ext cx="646481" cy="1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9227" y="1722105"/>
            <a:ext cx="779749" cy="161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4337" y="971080"/>
            <a:ext cx="642311" cy="1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951" y="1743597"/>
            <a:ext cx="639763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8459101" y="595371"/>
            <a:ext cx="63603" cy="10918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7113" y="1355600"/>
            <a:ext cx="115591" cy="149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6959" y="716084"/>
            <a:ext cx="2620754" cy="109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1976211" y="1328295"/>
            <a:ext cx="1611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162145" y="1430290"/>
            <a:ext cx="27644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Ру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ь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вятая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5576" y="553231"/>
            <a:ext cx="8708644" cy="3404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47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6895" y="834262"/>
            <a:ext cx="2724947" cy="670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91028" y="599097"/>
            <a:ext cx="3251240" cy="139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6755"/>
          <a:stretch/>
        </p:blipFill>
        <p:spPr bwMode="auto">
          <a:xfrm rot="4256586">
            <a:off x="1681693" y="3888153"/>
            <a:ext cx="3200884" cy="239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01842" y="764704"/>
            <a:ext cx="417118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у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сс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кий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я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зык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4032845" y="834262"/>
            <a:ext cx="144016" cy="228798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6211" y="3348758"/>
            <a:ext cx="2510559" cy="288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2BE"/>
              </a:clrFrom>
              <a:clrTo>
                <a:srgbClr val="FFF2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7436" y="3213469"/>
            <a:ext cx="3073426" cy="3073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65293" y="971080"/>
            <a:ext cx="646481" cy="1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5293" y="1787348"/>
            <a:ext cx="779749" cy="161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4337" y="971080"/>
            <a:ext cx="642311" cy="1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951" y="1787348"/>
            <a:ext cx="639763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8459101" y="595371"/>
            <a:ext cx="63603" cy="10918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7113" y="1355600"/>
            <a:ext cx="115591" cy="149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1157" y="834262"/>
            <a:ext cx="195263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3485" y="966867"/>
            <a:ext cx="639763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2073" y="1785549"/>
            <a:ext cx="639763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3603" y="1003898"/>
            <a:ext cx="319882" cy="6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 rotWithShape="1">
          <a:blip r:embed="rId16"/>
          <a:srcRect/>
          <a:stretch/>
        </p:blipFill>
        <p:spPr bwMode="auto">
          <a:xfrm>
            <a:off x="9962866" y="3616777"/>
            <a:ext cx="39728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9261" y="1790523"/>
            <a:ext cx="323850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13358" y="2339722"/>
            <a:ext cx="882260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/>
                <a:solidFill>
                  <a:srgbClr val="002060"/>
                </a:solidFill>
                <a:effectLst/>
              </a:rPr>
              <a:t>Русский язык – государственный	 язык Российской Федерации.</a:t>
            </a:r>
            <a:endParaRPr lang="ru-RU" sz="2400" b="1" cap="none" spc="0" dirty="0">
              <a:ln/>
              <a:solidFill>
                <a:srgbClr val="002060"/>
              </a:solidFill>
              <a:effectLst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2831" y="1189478"/>
            <a:ext cx="165100" cy="2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2906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источники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461" y="1052736"/>
            <a:ext cx="10369868" cy="4525963"/>
          </a:xfrm>
        </p:spPr>
        <p:txBody>
          <a:bodyPr>
            <a:normAutofit/>
          </a:bodyPr>
          <a:lstStyle/>
          <a:p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img-fotki.yandex.ru/get/6421/16969765.98/0_6a816_fad6561e_L.png</a:t>
            </a:r>
            <a:r>
              <a:rPr lang="ru-RU" sz="1400" dirty="0" smtClean="0"/>
              <a:t> рамка</a:t>
            </a:r>
          </a:p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s4.pic4you.ru/y2015/01-05/24687/4825005-thumb.png</a:t>
            </a:r>
            <a:r>
              <a:rPr lang="ru-RU" sz="1400" dirty="0" smtClean="0"/>
              <a:t> воробей на ветке</a:t>
            </a:r>
          </a:p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img-fotki.yandex.ru/get/227342/200418627.1d6/0_1a0682_51aee6fb_M.png</a:t>
            </a:r>
            <a:r>
              <a:rPr lang="ru-RU" sz="1400" dirty="0" smtClean="0"/>
              <a:t> сорока</a:t>
            </a:r>
          </a:p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img-fotki.yandex.ru/get/9751/16969765.218/0_8e35f_4774737c_M.png</a:t>
            </a:r>
            <a:r>
              <a:rPr lang="ru-RU" sz="1400" dirty="0" smtClean="0"/>
              <a:t> клубника</a:t>
            </a:r>
          </a:p>
          <a:p>
            <a:r>
              <a:rPr lang="en-US" sz="1400" dirty="0">
                <a:hlinkClick r:id="rId6"/>
              </a:rPr>
              <a:t>https://</a:t>
            </a:r>
            <a:r>
              <a:rPr lang="en-US" sz="1400" dirty="0" smtClean="0">
                <a:hlinkClick r:id="rId6"/>
              </a:rPr>
              <a:t>img-fotki.yandex.ru/get/198860/200418627.1ab/0_18dd74_6c48c4d0_L.png</a:t>
            </a:r>
            <a:r>
              <a:rPr lang="ru-RU" sz="1400" dirty="0" smtClean="0"/>
              <a:t> коллаж</a:t>
            </a:r>
          </a:p>
          <a:p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kira-scrap.ru/KATALOG/EDA/1/0_120fcb_15400128_M.png</a:t>
            </a:r>
            <a:r>
              <a:rPr lang="ru-RU" sz="1400" dirty="0" smtClean="0"/>
              <a:t> горох с цыпленком</a:t>
            </a:r>
          </a:p>
          <a:p>
            <a:r>
              <a:rPr lang="en-US" sz="1400" dirty="0">
                <a:hlinkClick r:id="rId8"/>
              </a:rPr>
              <a:t>http://</a:t>
            </a:r>
            <a:r>
              <a:rPr lang="en-US" sz="1400" dirty="0" smtClean="0">
                <a:hlinkClick r:id="rId8"/>
              </a:rPr>
              <a:t>s4.pic4you.ru/y2016/05-25/24687/5618352-thumb.png</a:t>
            </a:r>
            <a:r>
              <a:rPr lang="ru-RU" sz="1400" dirty="0" smtClean="0"/>
              <a:t> клубника на ленте</a:t>
            </a:r>
          </a:p>
          <a:p>
            <a:r>
              <a:rPr lang="en-US" sz="1400" dirty="0">
                <a:hlinkClick r:id="rId9"/>
              </a:rPr>
              <a:t>https://</a:t>
            </a:r>
            <a:r>
              <a:rPr lang="en-US" sz="1400" dirty="0" smtClean="0">
                <a:hlinkClick r:id="rId9"/>
              </a:rPr>
              <a:t>rebuskids.ru/create-rebus</a:t>
            </a:r>
            <a:r>
              <a:rPr lang="ru-RU" sz="1400" dirty="0" smtClean="0"/>
              <a:t> генератор ребусов</a:t>
            </a:r>
          </a:p>
          <a:p>
            <a:r>
              <a:rPr lang="en-US" sz="1400" dirty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kvestodel.ru/generator-rebusov</a:t>
            </a:r>
            <a:r>
              <a:rPr lang="ru-RU" sz="1400" dirty="0" smtClean="0"/>
              <a:t> генератор ребусов</a:t>
            </a:r>
          </a:p>
          <a:p>
            <a:r>
              <a:rPr lang="en-US" sz="1400" dirty="0">
                <a:hlinkClick r:id="rId11"/>
              </a:rPr>
              <a:t>https://tobemum.ru/deti/kak-nauchit/generator-propisi</a:t>
            </a:r>
            <a:r>
              <a:rPr lang="en-US" sz="1400" dirty="0" smtClean="0">
                <a:hlinkClick r:id="rId11"/>
              </a:rPr>
              <a:t>/</a:t>
            </a:r>
            <a:r>
              <a:rPr lang="ru-RU" sz="1400" dirty="0" smtClean="0"/>
              <a:t> генератор прописей</a:t>
            </a:r>
          </a:p>
          <a:p>
            <a:r>
              <a:rPr lang="en-US" sz="1400" dirty="0">
                <a:hlinkClick r:id="rId12"/>
              </a:rPr>
              <a:t>https://yandex.ru/search/?text=</a:t>
            </a:r>
            <a:r>
              <a:rPr lang="ru-RU" sz="1400" dirty="0">
                <a:hlinkClick r:id="rId12"/>
              </a:rPr>
              <a:t>Гвинджилия+О.+В.+Словарные+слова%3</a:t>
            </a:r>
            <a:r>
              <a:rPr lang="en-US" sz="1400" dirty="0">
                <a:hlinkClick r:id="rId12"/>
              </a:rPr>
              <a:t>A+</a:t>
            </a:r>
            <a:r>
              <a:rPr lang="ru-RU" sz="1400" dirty="0">
                <a:hlinkClick r:id="rId12"/>
              </a:rPr>
              <a:t>рабочая+тетрад%3</a:t>
            </a:r>
            <a:r>
              <a:rPr lang="en-US" sz="1400" dirty="0">
                <a:hlinkClick r:id="rId12"/>
              </a:rPr>
              <a:t>A+2+</a:t>
            </a:r>
            <a:r>
              <a:rPr lang="ru-RU" sz="1400" dirty="0">
                <a:hlinkClick r:id="rId12"/>
              </a:rPr>
              <a:t>класс%3</a:t>
            </a:r>
            <a:r>
              <a:rPr lang="en-US" sz="1400" dirty="0">
                <a:hlinkClick r:id="rId12"/>
              </a:rPr>
              <a:t>A+</a:t>
            </a:r>
            <a:r>
              <a:rPr lang="ru-RU" sz="1400" dirty="0">
                <a:hlinkClick r:id="rId12"/>
              </a:rPr>
              <a:t>к+учебнику+Зеленинлй+Л.+М.%2</a:t>
            </a:r>
            <a:r>
              <a:rPr lang="en-US" sz="1400" dirty="0">
                <a:hlinkClick r:id="rId12"/>
              </a:rPr>
              <a:t>C+</a:t>
            </a:r>
            <a:r>
              <a:rPr lang="ru-RU" sz="1400" dirty="0">
                <a:hlinkClick r:id="rId12"/>
              </a:rPr>
              <a:t>Х+читать+онлайнохловой+Т.+Е.+«Русский+язык.+2+класс»&amp;</a:t>
            </a:r>
            <a:r>
              <a:rPr lang="en-US" sz="1400" dirty="0" err="1" smtClean="0">
                <a:hlinkClick r:id="rId12"/>
              </a:rPr>
              <a:t>lr</a:t>
            </a:r>
            <a:r>
              <a:rPr lang="en-US" sz="1400" dirty="0" smtClean="0">
                <a:hlinkClick r:id="rId12"/>
              </a:rPr>
              <a:t>=67&amp;clid=2270455&amp;win=474</a:t>
            </a:r>
            <a:r>
              <a:rPr lang="ru-RU" sz="1400" dirty="0" smtClean="0"/>
              <a:t> </a:t>
            </a:r>
            <a:r>
              <a:rPr lang="ru-RU" sz="1400" dirty="0" err="1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Гвинджилия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О. В. Словарные слова: рабочая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тетрадь: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2 класс: к учебнику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Зелениной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Л. М., Хохловой Т. Е. «Русский язык. 2 класс»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8629" y="5229200"/>
            <a:ext cx="5926137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938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238</Words>
  <Application>Microsoft Office PowerPoint</Application>
  <PresentationFormat>Произвольный</PresentationFormat>
  <Paragraphs>44</Paragraphs>
  <Slides>5</Slides>
  <Notes>3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2021</cp:lastModifiedBy>
  <cp:revision>64</cp:revision>
  <dcterms:created xsi:type="dcterms:W3CDTF">2017-06-26T09:07:16Z</dcterms:created>
  <dcterms:modified xsi:type="dcterms:W3CDTF">2023-04-20T11:47:11Z</dcterms:modified>
</cp:coreProperties>
</file>