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784976" cy="1484784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№237» общеразвивающего вида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204864"/>
            <a:ext cx="8676456" cy="465313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 – нравственное воспитание детей дошкольного возраста</a:t>
            </a:r>
          </a:p>
          <a:p>
            <a:pPr algn="ctr"/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r>
              <a:rPr lang="ru-RU" sz="2000" b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Панкова Д.В.</a:t>
            </a: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 социально – нравственного воспитания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50691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Ознакомление детей с разными сторонами социального окружения, общение с детьми и взрослыми;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деятельности детей – игры, труд и др.;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детей в предметно-практическую деятельность, организация коллективных творческих дел;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Общение с природой;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Художественные средства: народный фольклор, музыка, кино и диафильмы, художественная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социально – нравственного воспитания дошкольников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820472" cy="487375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основы социально-нравственного воспитания дошкольников заложили Р.С. Буре, Е.Ю. Демурова, А.В. Запорожец и др.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формирование социальных эмоций и нравственных чувств;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накопление знаний и формирование нравственных представлений;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переход знаний в убеждения и формирование на этой основе мировоззрения и ценностных ориентаций;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 – претворение убеждений в конкретное поведение, которое можно назвать нравственным.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социально-нравственного развития детей в дошкольном возрасте: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568952" cy="53285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складываются первые моральные суждения и оценки; первоначальное понимание общественного смысла нравственной нормы;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возрастает действенность нравственных представлений;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сознательная нравственность, то есть поведение ребенка начинает опосредоваться нравственной нормой.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нравственные представления дошкольника влияют на его обыденную жизнь. В реальной жизни ребенок демонстрирует попытки совершать нравственные действия и разрешать конфликты, проявляя эмоциональную направленность на окружающих.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" y="1"/>
          <a:ext cx="9144000" cy="7199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676906">
                <a:tc>
                  <a:txBody>
                    <a:bodyPr/>
                    <a:lstStyle/>
                    <a:p>
                      <a:r>
                        <a:rPr lang="ru-RU" dirty="0" smtClean="0"/>
                        <a:t>Возраст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</a:t>
                      </a:r>
                      <a:endParaRPr lang="ru-RU" dirty="0"/>
                    </a:p>
                  </a:txBody>
                  <a:tcPr/>
                </a:tc>
              </a:tr>
              <a:tr h="210402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Младший возраст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«Если «да» - похлопай, если «нет» - потопай.»</a:t>
                      </a:r>
                    </a:p>
                    <a:p>
                      <a:endParaRPr kumimoji="0" lang="ru-RU" sz="16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16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16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«Давайте</a:t>
                      </a:r>
                      <a:r>
                        <a:rPr kumimoji="0" lang="ru-RU" sz="16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познакомимся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коммуникативных навыков детей, развитие слухового внимания.</a:t>
                      </a:r>
                    </a:p>
                    <a:p>
                      <a:endParaRPr kumimoji="0" lang="ru-RU" sz="16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Способствовать воспитанию доброжелательности, отработке способов знакомства, снятию напряжения.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109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возраст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«Можно - нельзя»</a:t>
                      </a: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«Позови ласково»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уточнить и закрепить правила поведения в общественных местах; воспитывать уважение к людям, умеющим вести правильно в общественных местах, вызвать желание подражать им.</a:t>
                      </a:r>
                    </a:p>
                    <a:p>
                      <a:endParaRPr kumimoji="0" lang="ru-RU" sz="14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Воспитывать доброжелательное отношение друг к другу.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109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Старший, подготовительный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«Угадай настроение по картинке»</a:t>
                      </a:r>
                    </a:p>
                    <a:p>
                      <a:endParaRPr kumimoji="0" lang="ru-RU" sz="16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«Хорошо - плохо»</a:t>
                      </a:r>
                    </a:p>
                    <a:p>
                      <a:endParaRPr kumimoji="0" lang="ru-RU" sz="16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«Наш город»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обобщить представление детей об эмоциональных состояниях.</a:t>
                      </a:r>
                    </a:p>
                    <a:p>
                      <a:endParaRPr kumimoji="0" lang="ru-RU" sz="1600" b="0" i="0" u="none" strike="noStrike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детей анализировать поступки других.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знаний о родном городе, воспитание коммуникативных качеств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социально - нравственных навыков и привычек – важнейшее звено формирования нравственного поведения и становления личности. Складывающиеся нравственные привычки ребенка отражаются, прежде всего, на его культуре поведения, внешнем облике, речи, на его отношении к вещам, на характере общения с окружающими людьми.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объединив усилия, мы сможем возродить утраченные социально - нравственные ценности, что позволит решить социально-экономические проблемы развития страны, подготовить детей к будущему.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\Desktop\Рисунок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83768" y="3717032"/>
            <a:ext cx="3472520" cy="279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«Ребёнок- зеркало семьи; как в капле воды отражается солнце, так в детях отражается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нравственная чистота матери и отца»</a:t>
            </a:r>
          </a:p>
          <a:p>
            <a:pPr algn="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В.А. Сухомлинский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784976" cy="48737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Актуальность социально - нравственного воспитания подрастающего поколения бесспорна. Современная Россия находится в постоянном, каждодневном росте, и возрождение России связано не только с решением политических, экономических, социальных проблем, но прежде всего с воспитанием человека, формированием у него духовности, социальной нравственности.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507288" cy="48737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Социально-нравственное воспитание - это активный целенаправленный процесс вхождения ребенка в социальную среду, когда происходит усвоение моральных норм, ценностей, формируется нравственное сознание ребенка, развиваются нравственные чувства и привычки поведения.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чего начинается нравственное воспитание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424936" cy="537321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 Нравственность любого ребёнка начинается в семье. Воспитание доброты, честности, справедливости, правдивости может быть в семье, где царит здоровая нравственная атмосфера, в которой не допускается лицемерие, ложь, нечестность и фальшь в отношениях.</a:t>
            </a:r>
          </a:p>
          <a:p>
            <a:pPr marL="457200" indent="-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 Нравственность ребёнка возможна там, где нет лжи, где существует вера друг в друга, тепло и добро дома, где в случившимся с тобой несчастье тебя не обвиняют, а поддерживают. Но поддержка должна быть правдивая, честная, справедливая.</a:t>
            </a:r>
          </a:p>
          <a:p>
            <a:pPr marL="457200" indent="-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 Основа нравственного воспитания – правдивость и объективность семьи, отсутствие у ребёнка боязни за то, что он сделал что-то не так. Ребёнок должен не бояться, а стыдиться за свой плохой поступок, переживать из-за него, мучиться и страдать, чтобы подобное никогда не произошло с ним.</a:t>
            </a:r>
          </a:p>
          <a:p>
            <a:pPr marL="457200" indent="-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период дошкольного детства у детей формируются: </a:t>
            </a:r>
            <a:r>
              <a:rPr lang="ru-RU" sz="32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124744"/>
            <a:ext cx="8568952" cy="573325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представления о социальном окружении, об общественных событиях, доступных их пониманию, рождающие чувство гордости, начала патриотизма;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знания о труде людей; о том, что все окружающее – результат труда многих поколений, создавших материальные и духовные ценности общества: дом, в котором живет ребенок; школа, в которой он будет учиться; лес, парк, речка, сад, которые сохраняются благодаря труду людей;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знания о природе, растительном и животном мире, которые становятся основой для воспитания любви к Родине, побуждают к заботе о животных и растениях родного края, вызывают чувство восхищения, поддерживают эмоционально положительное состояние;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знания о себе как субъекте деятельности, отношений, интересов.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 знания о моральных нормах общества, сохраняющихся в народных традициях, обычаях, а также в правилах, регулирующих отношения между людьми на основе справедливости и гуманизма.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социально-нравственного воспитания дошкольников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5257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нравственного сознания;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социальных эмоций, нравственных чувств к разным сторонам социального окружения;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нравственных качеств и активности их проявления в деятельности и поступках;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полезных навыков и привычек поведения;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доброжелательных взаимоотношений, начал коллективизма и коллективистической направленности личности дошкольника.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467600" cy="8367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приемы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91264" cy="59046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несколько классификаций методов социально-нравственного воспитания.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классификация В.И. Логиновой, основанная на активизации механизма нравственного развития в процессе воспитания: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стимулирования чувств и отношений (пример взрослых, поощрение, наказание, требование).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нравственного поведения (приучение, упражнение, руководство деятельностью).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нравственного сознания (убеждение в форме разъяснения, внушение, этические беседы).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8352928" cy="6097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Классификация Б. Т Лихачева опирается на логику самого процесса нравственного воспитания и включает: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Методы доверительного взаимодействия (уважение, педагогические требования, убеждение, обсуждение конфликтных ситуаций).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Воспитательное воздействие (разъяснение, снятие напряжения, актуализация мечты, обращение к сознанию, чувству, воли, поступку).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Организацию и самоорганизацию воспитательного коллектива в перспективе (игра, соревнования, единые требования).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</TotalTime>
  <Words>893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Муниципальное бюджетное дошкольное образовательное учреждение «детский сад №237» общеразвивающего вида </vt:lpstr>
      <vt:lpstr>Слайд 2</vt:lpstr>
      <vt:lpstr>Актуальность</vt:lpstr>
      <vt:lpstr>Определение </vt:lpstr>
      <vt:lpstr>С чего начинается нравственное воспитание</vt:lpstr>
      <vt:lpstr>За период дошкольного детства у детей формируются:  </vt:lpstr>
      <vt:lpstr>Задачи социально-нравственного воспитания дошкольников</vt:lpstr>
      <vt:lpstr>Методы и приемы</vt:lpstr>
      <vt:lpstr>Слайд 9</vt:lpstr>
      <vt:lpstr>Средства социально – нравственного воспитания</vt:lpstr>
      <vt:lpstr>Этапы социально – нравственного воспитания дошкольников</vt:lpstr>
      <vt:lpstr>Особенности социально-нравственного развития детей в дошкольном возрасте: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№237» общеразвивающего вида</dc:title>
  <dc:creator>user</dc:creator>
  <cp:lastModifiedBy>Александр Ларькин</cp:lastModifiedBy>
  <cp:revision>17</cp:revision>
  <dcterms:created xsi:type="dcterms:W3CDTF">2019-10-22T13:44:44Z</dcterms:created>
  <dcterms:modified xsi:type="dcterms:W3CDTF">2023-04-20T14:39:05Z</dcterms:modified>
</cp:coreProperties>
</file>