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>
    <p:restoredLeft sz="14316" autoAdjust="0"/>
    <p:restoredTop sz="94713" autoAdjust="0"/>
  </p:normalViewPr>
  <p:slideViewPr>
    <p:cSldViewPr>
      <p:cViewPr varScale="1">
        <p:scale>
          <a:sx n="106" d="100"/>
          <a:sy n="106" d="100"/>
        </p:scale>
        <p:origin x="-17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tableStyles" Target="tableStyles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58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5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6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4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6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08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0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6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3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61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9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63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4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5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63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0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1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2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3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64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59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64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1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2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65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8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19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62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slideLayout" Target="../slideLayouts/slideLayout6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6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6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1.jpeg"/><Relationship Id="rId3" Type="http://schemas.openxmlformats.org/officeDocument/2006/relationships/slideLayout" Target="../slideLayouts/slideLayout6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slideLayout" Target="../slideLayouts/slideLayout6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slideLayout" Target="../slideLayouts/slideLayout6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6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6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6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6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slideLayout" Target="../slideLayouts/slideLayout6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6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6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slideLayout" Target="../slideLayouts/slideLayout6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4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586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r>
              <a:rPr b="1" dirty="0" sz="4800" lang="ru-RU" smtClean="0">
                <a:solidFill>
                  <a:schemeClr val="accent3">
                    <a:lumMod val="50000"/>
                  </a:schemeClr>
                </a:solidFill>
              </a:rPr>
              <a:t>Презентация на тему </a:t>
            </a:r>
            <a:br>
              <a:rPr b="1" dirty="0" sz="4800" lang="ru-RU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b="1" dirty="0" sz="4800" lang="ru-RU" smtClean="0">
                <a:solidFill>
                  <a:schemeClr val="accent3">
                    <a:lumMod val="50000"/>
                  </a:schemeClr>
                </a:solidFill>
              </a:rPr>
              <a:t>«ВЕСНА»</a:t>
            </a:r>
            <a:endParaRPr b="1" dirty="0"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48587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83953" y="4581196"/>
            <a:ext cx="6400800" cy="1296056"/>
          </a:xfrm>
        </p:spPr>
        <p:txBody>
          <a:bodyPr>
            <a:normAutofit fontScale="77778" lnSpcReduction="10000"/>
          </a:bodyPr>
          <a:p>
            <a:r>
              <a:rPr dirty="0" lang="ru-RU" smtClean="0"/>
              <a:t>Для детей 5-6 лет</a:t>
            </a:r>
          </a:p>
          <a:p>
            <a:endParaRPr dirty="0" lang="ru-RU" smtClean="0"/>
          </a:p>
          <a:p>
            <a:pPr algn="r"/>
            <a:r>
              <a:rPr dirty="0" sz="1800" lang="ru-RU" smtClean="0"/>
              <a:t>Составила: воспитатель </a:t>
            </a:r>
          </a:p>
          <a:p>
            <a:pPr algn="r"/>
            <a:r>
              <a:rPr dirty="0" sz="1800" lang="ru-RU" smtClean="0"/>
              <a:t>  </a:t>
            </a:r>
            <a:r>
              <a:rPr dirty="0" sz="1800" lang="ru-RU" err="1" smtClean="0"/>
              <a:t>Ф</a:t>
            </a:r>
            <a:r>
              <a:rPr altLang="en-US" dirty="0" sz="1800" lang="ru-RU" err="1" smtClean="0"/>
              <a:t>а</a:t>
            </a:r>
            <a:r>
              <a:rPr altLang="en-US" dirty="0" sz="1800" lang="ru-RU" err="1" smtClean="0"/>
              <a:t>р</a:t>
            </a:r>
            <a:r>
              <a:rPr altLang="en-US" dirty="0" sz="1800" lang="ru-RU" err="1" smtClean="0"/>
              <a:t>хиуллина </a:t>
            </a:r>
            <a:r>
              <a:rPr altLang="en-US" dirty="0" sz="1800" lang="ru-RU" err="1" smtClean="0"/>
              <a:t>Е</a:t>
            </a:r>
            <a:r>
              <a:rPr altLang="en-US" dirty="0" sz="1800" lang="en-US" err="1" smtClean="0"/>
              <a:t>.</a:t>
            </a:r>
            <a:r>
              <a:rPr altLang="en-US" dirty="0" sz="1800" lang="en-US" err="1" smtClean="0"/>
              <a:t> </a:t>
            </a:r>
            <a:r>
              <a:rPr altLang="en-US" dirty="0" sz="1800" lang="ru-RU" err="1" smtClean="0"/>
              <a:t>М</a:t>
            </a:r>
            <a:r>
              <a:rPr altLang="en-US" dirty="0" sz="1800" lang="en-US" err="1" smtClean="0"/>
              <a:t>.</a:t>
            </a:r>
            <a:endParaRPr dirty="0" sz="1800"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4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60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p>
            <a:r>
              <a:rPr dirty="0" lang="ru-RU" smtClean="0"/>
              <a:t>Труд людей весной </a:t>
            </a:r>
            <a:endParaRPr dirty="0" lang="ru-RU"/>
          </a:p>
        </p:txBody>
      </p:sp>
      <p:pic>
        <p:nvPicPr>
          <p:cNvPr id="2097175" name="Picture 2" descr="https://avatars.mds.yandex.net/get-pdb/1540295/8f49ecff-45f9-42a2-ba85-b6f76e90285b/s1200?webp=false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0" y="908720"/>
            <a:ext cx="2973828" cy="3965104"/>
          </a:xfrm>
          <a:prstGeom prst="rect"/>
          <a:noFill/>
        </p:spPr>
      </p:pic>
      <p:pic>
        <p:nvPicPr>
          <p:cNvPr id="2097176" name="Picture 4" descr="https://ds02.infourok.ru/uploads/ex/06b7/000250a6-cff73053/img16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6300192" y="2924944"/>
            <a:ext cx="2693098" cy="3847283"/>
          </a:xfrm>
          <a:prstGeom prst="rect"/>
          <a:noFill/>
        </p:spPr>
      </p:pic>
      <p:pic>
        <p:nvPicPr>
          <p:cNvPr id="2097177" name="Picture 6" descr="https://ds02.infourok.ru/uploads/ex/06b7/000250a6-cff73053/img16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3131840" y="1988840"/>
            <a:ext cx="3063613" cy="3744416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8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60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pic>
        <p:nvPicPr>
          <p:cNvPr id="2097179" name="Picture 2" descr="https://cf.ppt-online.org/files/slide/b/bxKFonU0IXjP3C7QRTNrBzdaq9JeG4yAks5ShE/slide-3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539552" y="404664"/>
            <a:ext cx="8075411" cy="6048672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0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60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4306490"/>
          </a:xfrm>
        </p:spPr>
        <p:txBody>
          <a:bodyPr>
            <a:normAutofit fontScale="90000"/>
          </a:bodyPr>
          <a:p>
            <a:r>
              <a:rPr b="1" dirty="0" sz="2800" lang="ru-RU" smtClean="0"/>
              <a:t>Расскажи по картине:</a:t>
            </a:r>
            <a:br>
              <a:rPr b="1" dirty="0" sz="2800" lang="ru-RU" smtClean="0"/>
            </a:br>
            <a:r>
              <a:rPr b="1" dirty="0" sz="2800" lang="ru-RU" smtClean="0"/>
              <a:t/>
            </a:r>
            <a:br>
              <a:rPr b="1" dirty="0" sz="2800" lang="ru-RU" smtClean="0"/>
            </a:br>
            <a:r>
              <a:rPr dirty="0" sz="2800" lang="ru-RU" smtClean="0"/>
              <a:t>- какое время года, какая погода, что произошло в природе? </a:t>
            </a:r>
            <a:br>
              <a:rPr dirty="0" sz="2800" lang="ru-RU" smtClean="0"/>
            </a:br>
            <a:r>
              <a:rPr dirty="0" sz="2800" lang="ru-RU" smtClean="0"/>
              <a:t>- ребята вышли на улицу, во что они одеты, что делают, для чего, какое у них настроение?</a:t>
            </a:r>
            <a:br>
              <a:rPr dirty="0" sz="2800" lang="ru-RU" smtClean="0"/>
            </a:br>
            <a:r>
              <a:rPr dirty="0" sz="2800" lang="ru-RU" smtClean="0"/>
              <a:t/>
            </a:r>
            <a:br>
              <a:rPr dirty="0" sz="2800" lang="ru-RU" smtClean="0"/>
            </a:br>
            <a:endParaRPr dirty="0" sz="2800" lang="ru-RU"/>
          </a:p>
        </p:txBody>
      </p:sp>
      <p:pic>
        <p:nvPicPr>
          <p:cNvPr id="2097181" name="Picture 2" descr=" 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07504" y="188640"/>
            <a:ext cx="5069364" cy="6336704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2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60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/>
          </a:p>
        </p:txBody>
      </p:sp>
      <p:pic>
        <p:nvPicPr>
          <p:cNvPr id="2097183" name="Picture 2" descr="https://ds04.infourok.ru/uploads/ex/0f23/00037e0a-f9067147/img12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0" y="692696"/>
            <a:ext cx="9002139" cy="5063704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4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60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p>
            <a:r>
              <a:rPr b="1" dirty="0" sz="2800" lang="ru-RU" smtClean="0"/>
              <a:t>Рисуем весну</a:t>
            </a:r>
            <a:r>
              <a:rPr dirty="0" sz="2800" lang="ru-RU" smtClean="0"/>
              <a:t/>
            </a:r>
            <a:br>
              <a:rPr dirty="0" sz="2800" lang="ru-RU" smtClean="0"/>
            </a:br>
            <a:r>
              <a:rPr dirty="0" sz="2800" lang="ru-RU" smtClean="0"/>
              <a:t>(что можно изобразить? – природу, детей, животных в лесу, птиц)</a:t>
            </a:r>
            <a:endParaRPr dirty="0" sz="2800" lang="ru-RU"/>
          </a:p>
        </p:txBody>
      </p:sp>
      <p:pic>
        <p:nvPicPr>
          <p:cNvPr id="2097185" name="Picture 2" descr="https://img13.postila.ru/resize?w=660&amp;src=%2Fdata%2F2f%2F67%2Fb1%2Fd2%2F2f67b1d244d230e5a69b04fe95d4e5a3556c870c09b717c9a0b7ce84b9cdef75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79512" y="1844824"/>
            <a:ext cx="2664296" cy="3887450"/>
          </a:xfrm>
          <a:prstGeom prst="rect"/>
          <a:noFill/>
        </p:spPr>
      </p:pic>
      <p:pic>
        <p:nvPicPr>
          <p:cNvPr id="2097186" name="Picture 4" descr=" 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2987824" y="1844824"/>
            <a:ext cx="3003943" cy="3816424"/>
          </a:xfrm>
          <a:prstGeom prst="rect"/>
          <a:noFill/>
        </p:spPr>
      </p:pic>
      <p:pic>
        <p:nvPicPr>
          <p:cNvPr id="2097187" name="Picture 6" descr=" 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6156176" y="1844824"/>
            <a:ext cx="2802210" cy="3738432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8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605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Лепим птиц </a:t>
            </a:r>
            <a:endParaRPr dirty="0" lang="ru-RU"/>
          </a:p>
        </p:txBody>
      </p:sp>
      <p:pic>
        <p:nvPicPr>
          <p:cNvPr id="2097189" name="Picture 2" descr="https://img1.labirint.ru/rcimg/b0cb7ccd4231874bd95fb2f04e7edeed/1920x1080/books37/369951/ph_1.jpg?158166870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467544" y="1268760"/>
            <a:ext cx="3583019" cy="5328592"/>
          </a:xfrm>
          <a:prstGeom prst="rect"/>
          <a:noFill/>
        </p:spPr>
      </p:pic>
      <p:pic>
        <p:nvPicPr>
          <p:cNvPr id="2097190" name="Picture 4" descr="https://cdn-nus-1.pinme.ru/photo/89/df/89dfbbbd3bfa14c1f8ca9a018d04ff7a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4860032" y="1268760"/>
            <a:ext cx="3721557" cy="5328592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1" name="Рисунок 3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606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p>
            <a:r>
              <a:rPr b="1" dirty="0" sz="2800" lang="ru-RU" smtClean="0"/>
              <a:t>                                </a:t>
            </a:r>
            <a:br>
              <a:rPr b="1" dirty="0" sz="2800" lang="ru-RU" smtClean="0"/>
            </a:br>
            <a:r>
              <a:rPr b="1" dirty="0" sz="2800" lang="ru-RU" smtClean="0"/>
              <a:t/>
            </a:r>
            <a:br>
              <a:rPr b="1" dirty="0" sz="2800" lang="ru-RU" smtClean="0"/>
            </a:br>
            <a:r>
              <a:rPr b="1" dirty="0" sz="2800" lang="ru-RU" smtClean="0"/>
              <a:t>Читаем детям </a:t>
            </a:r>
            <a:br>
              <a:rPr b="1" dirty="0" sz="2800" lang="ru-RU" smtClean="0"/>
            </a:br>
            <a:r>
              <a:rPr dirty="0" lang="ru-RU" smtClean="0"/>
              <a:t/>
            </a:r>
            <a:br>
              <a:rPr dirty="0" lang="ru-RU" smtClean="0"/>
            </a:br>
            <a:r>
              <a:rPr dirty="0" sz="1800" lang="ru-RU" smtClean="0"/>
              <a:t>* </a:t>
            </a:r>
            <a:r>
              <a:rPr dirty="0" sz="2000" lang="ru-RU" smtClean="0"/>
              <a:t>Г. </a:t>
            </a:r>
            <a:r>
              <a:rPr dirty="0" sz="2000" lang="ru-RU" err="1" smtClean="0"/>
              <a:t>Скребицкий</a:t>
            </a:r>
            <a:r>
              <a:rPr dirty="0" sz="2000" lang="ru-RU" smtClean="0"/>
              <a:t> «Апрель», «Март».</a:t>
            </a:r>
            <a:br>
              <a:rPr dirty="0" sz="2000" lang="ru-RU" smtClean="0"/>
            </a:br>
            <a:r>
              <a:rPr dirty="0" sz="2000" lang="ru-RU" smtClean="0"/>
              <a:t> * В. Бианки «Три весны», «Апрель», «Как звери и птицы весну встречают» </a:t>
            </a:r>
            <a:br>
              <a:rPr dirty="0" sz="2000" lang="ru-RU" smtClean="0"/>
            </a:br>
            <a:r>
              <a:rPr dirty="0" sz="2000" lang="ru-RU" smtClean="0"/>
              <a:t>* М. Пришвин «Весна в лесу», «Какого цвета весна?»</a:t>
            </a:r>
            <a:br>
              <a:rPr dirty="0" sz="2000" lang="ru-RU" smtClean="0"/>
            </a:br>
            <a:r>
              <a:rPr dirty="0" sz="2000" lang="ru-RU" smtClean="0"/>
              <a:t>* А. А. Плещеев «Ласточка», «Весна» </a:t>
            </a:r>
            <a:br>
              <a:rPr dirty="0" sz="2000" lang="ru-RU" smtClean="0"/>
            </a:br>
            <a:r>
              <a:rPr dirty="0" sz="2000" lang="ru-RU" smtClean="0"/>
              <a:t> * Я. Аким «Весна» </a:t>
            </a:r>
            <a:br>
              <a:rPr dirty="0" sz="2000" lang="ru-RU" smtClean="0"/>
            </a:br>
            <a:r>
              <a:rPr dirty="0" sz="2000" lang="ru-RU" smtClean="0"/>
              <a:t/>
            </a:r>
            <a:br>
              <a:rPr dirty="0" sz="2000" lang="ru-RU" smtClean="0"/>
            </a:br>
            <a:r>
              <a:rPr dirty="0" sz="2000" lang="ru-RU" u="sng" smtClean="0"/>
              <a:t>Пословицы и поговорки</a:t>
            </a:r>
            <a:r>
              <a:rPr dirty="0" sz="2000" lang="ru-RU" smtClean="0"/>
              <a:t/>
            </a:r>
            <a:br>
              <a:rPr dirty="0" sz="2000" lang="ru-RU" smtClean="0"/>
            </a:br>
            <a:r>
              <a:rPr b="1" dirty="0" sz="1800" lang="ru-RU" smtClean="0"/>
              <a:t>  </a:t>
            </a:r>
            <a:br>
              <a:rPr b="1" dirty="0" sz="1800" lang="ru-RU" smtClean="0"/>
            </a:br>
            <a:r>
              <a:rPr dirty="0" sz="1800" lang="ru-RU" smtClean="0"/>
              <a:t>Апрель с водою, а май с травою.</a:t>
            </a:r>
            <a:br>
              <a:rPr dirty="0" sz="1800" lang="ru-RU" smtClean="0"/>
            </a:br>
            <a:r>
              <a:rPr dirty="0" sz="1800" lang="ru-RU" smtClean="0"/>
              <a:t>Апрель теплый, май холодный - год хлебородный.</a:t>
            </a:r>
            <a:br>
              <a:rPr dirty="0" sz="1800" lang="ru-RU" smtClean="0"/>
            </a:br>
            <a:r>
              <a:rPr dirty="0" sz="1800" lang="ru-RU" smtClean="0"/>
              <a:t> Весенний дождик лишним не бывает.</a:t>
            </a:r>
            <a:br>
              <a:rPr dirty="0" sz="1800" lang="ru-RU" smtClean="0"/>
            </a:br>
            <a:r>
              <a:rPr dirty="0" sz="2000" lang="ru-RU" smtClean="0"/>
              <a:t/>
            </a:r>
            <a:br>
              <a:rPr dirty="0" sz="2000" lang="ru-RU" smtClean="0"/>
            </a:br>
            <a:r>
              <a:rPr dirty="0" sz="2000" lang="ru-RU" smtClean="0"/>
              <a:t/>
            </a:r>
            <a:br>
              <a:rPr dirty="0" sz="2000" lang="ru-RU" smtClean="0"/>
            </a:br>
            <a:r>
              <a:rPr dirty="0" sz="2000" lang="ru-RU" u="sng" smtClean="0"/>
              <a:t>Одно стихотворение (или отрывок) на тему «Весна» любого автора выучить наизусть</a:t>
            </a:r>
            <a:br>
              <a:rPr dirty="0" sz="2000" lang="ru-RU" u="sng" smtClean="0"/>
            </a:br>
            <a:r>
              <a:rPr dirty="0" sz="2000" lang="ru-RU" u="sng" smtClean="0"/>
              <a:t/>
            </a:r>
            <a:br>
              <a:rPr dirty="0" sz="2000" lang="ru-RU" u="sng" smtClean="0"/>
            </a:br>
            <a:r>
              <a:rPr dirty="0" sz="2000" lang="ru-RU" smtClean="0"/>
              <a:t>  </a:t>
            </a:r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Рисунок 4" descr="iStock-62942932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592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>
            <a:normAutofit fontScale="90000"/>
          </a:bodyPr>
          <a:p>
            <a:pPr algn="l"/>
            <a:r>
              <a:rPr dirty="0" lang="ru-RU" u="sng" smtClean="0"/>
              <a:t>Загадка </a:t>
            </a:r>
            <a:r>
              <a:rPr dirty="0" lang="ru-RU" smtClean="0"/>
              <a:t/>
            </a:r>
            <a:br>
              <a:rPr dirty="0" lang="ru-RU" smtClean="0"/>
            </a:br>
            <a:r>
              <a:rPr dirty="0" sz="2800" lang="ru-RU" smtClean="0"/>
              <a:t>Зазвенели ручьи,</a:t>
            </a:r>
            <a:br>
              <a:rPr dirty="0" sz="2800" lang="ru-RU" smtClean="0"/>
            </a:br>
            <a:r>
              <a:rPr dirty="0" sz="2800" lang="ru-RU" smtClean="0"/>
              <a:t>Прилетели грачи.</a:t>
            </a:r>
            <a:br>
              <a:rPr dirty="0" sz="2800" lang="ru-RU" smtClean="0"/>
            </a:br>
            <a:r>
              <a:rPr dirty="0" sz="2800" lang="ru-RU" smtClean="0"/>
              <a:t>В улей пчела</a:t>
            </a:r>
            <a:br>
              <a:rPr dirty="0" sz="2800" lang="ru-RU" smtClean="0"/>
            </a:br>
            <a:r>
              <a:rPr dirty="0" sz="2800" lang="ru-RU" smtClean="0"/>
              <a:t>Первый мёд принесла.</a:t>
            </a:r>
            <a:br>
              <a:rPr dirty="0" sz="2800" lang="ru-RU" smtClean="0"/>
            </a:br>
            <a:r>
              <a:rPr dirty="0" sz="2800" lang="ru-RU" smtClean="0"/>
              <a:t>Кто скажет, кто знает,</a:t>
            </a:r>
            <a:br>
              <a:rPr dirty="0" sz="2800" lang="ru-RU" smtClean="0"/>
            </a:br>
            <a:r>
              <a:rPr dirty="0" sz="2800" lang="ru-RU" smtClean="0"/>
              <a:t>Когда это бывает?</a:t>
            </a:r>
            <a:br>
              <a:rPr dirty="0" sz="2800" lang="ru-RU" smtClean="0"/>
            </a:br>
            <a:r>
              <a:rPr dirty="0" sz="2800" i="1" lang="ru-RU" smtClean="0"/>
              <a:t>(Весной)</a:t>
            </a:r>
            <a:br>
              <a:rPr dirty="0" sz="2800" i="1" lang="ru-RU" smtClean="0"/>
            </a:br>
            <a:r>
              <a:rPr dirty="0" sz="2800" i="1" lang="ru-RU" smtClean="0"/>
              <a:t/>
            </a:r>
            <a:br>
              <a:rPr dirty="0" sz="2800" i="1" lang="ru-RU" smtClean="0"/>
            </a:br>
            <a:r>
              <a:rPr dirty="0" sz="2800" i="1" lang="ru-RU" smtClean="0"/>
              <a:t/>
            </a:r>
            <a:br>
              <a:rPr dirty="0" sz="2800" i="1" lang="ru-RU" smtClean="0"/>
            </a:br>
            <a:endParaRPr dirty="0" sz="2800" lang="ru-RU"/>
          </a:p>
        </p:txBody>
      </p:sp>
    </p:spTree>
  </p:cSld>
  <p:clrMapOvr>
    <a:masterClrMapping/>
  </p:clrMapOvr>
  <p:transition>
    <p:fade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59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 </a:t>
            </a:r>
            <a:endParaRPr dirty="0" lang="ru-RU"/>
          </a:p>
        </p:txBody>
      </p:sp>
      <p:pic>
        <p:nvPicPr>
          <p:cNvPr id="2097155" name="Picture 2" descr="https://avatars.mds.yandex.net/get-pdb/916253/c3120d03-9d4b-45f9-97d1-475859d67fe0/s120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57235" y="188640"/>
            <a:ext cx="8967033" cy="6336704"/>
          </a:xfrm>
          <a:prstGeom prst="rect"/>
          <a:noFill/>
        </p:spPr>
      </p:pic>
    </p:spTree>
  </p:cSld>
  <p:clrMapOvr>
    <a:masterClrMapping/>
  </p:clrMapOvr>
  <p:transition>
    <p:fade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Рисунок 7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594" name="Заголовок 1"/>
          <p:cNvSpPr>
            <a:spLocks noGrp="1"/>
          </p:cNvSpPr>
          <p:nvPr>
            <p:ph type="title"/>
          </p:nvPr>
        </p:nvSpPr>
        <p:spPr>
          <a:xfrm>
            <a:off x="5652120" y="274638"/>
            <a:ext cx="3312368" cy="6583362"/>
          </a:xfrm>
        </p:spPr>
        <p:txBody>
          <a:bodyPr>
            <a:normAutofit fontScale="90000"/>
          </a:bodyPr>
          <a:p>
            <a:r>
              <a:rPr b="1" dirty="0" sz="1300" lang="ru-RU" u="sng" smtClean="0"/>
              <a:t>Весенние месяцы</a:t>
            </a:r>
            <a:br>
              <a:rPr b="1" dirty="0" sz="1300" lang="ru-RU" u="sng" smtClean="0"/>
            </a:br>
            <a:r>
              <a:rPr b="1" dirty="0" sz="1300" lang="ru-RU" smtClean="0"/>
              <a:t>(назови их и опиши </a:t>
            </a:r>
            <a:br>
              <a:rPr b="1" dirty="0" sz="1300" lang="ru-RU" smtClean="0"/>
            </a:br>
            <a:r>
              <a:rPr b="1" dirty="0" sz="1300" lang="ru-RU" smtClean="0"/>
              <a:t> основные признаки</a:t>
            </a:r>
            <a:r>
              <a:rPr b="1" dirty="0" sz="1300" lang="ru-RU" u="sng" smtClean="0"/>
              <a:t>)</a:t>
            </a:r>
            <a:br>
              <a:rPr b="1" dirty="0" sz="1300" lang="ru-RU" u="sng" smtClean="0"/>
            </a:br>
            <a:r>
              <a:rPr b="1" dirty="0" sz="1300" lang="ru-RU" smtClean="0"/>
              <a:t>МАРТ (</a:t>
            </a:r>
            <a:r>
              <a:rPr dirty="0" sz="1300" lang="ru-RU" smtClean="0"/>
              <a:t>Март — первый весенний месяц.  Солнце поднимается выше и светит ярче, дни становятся длиннее. Небо кажется синим-синим.  От солнечных лучей снег становится рыхлым, сугробы оседают, сосульки падают и разбиваются. В полдень поет звонкую песенку мартовская капель. Поэтому другое народное название марта — «капельник». )</a:t>
            </a:r>
            <a:r>
              <a:rPr b="1" dirty="0" sz="1300" lang="ru-RU" smtClean="0"/>
              <a:t/>
            </a:r>
            <a:br>
              <a:rPr b="1" dirty="0" sz="1300" lang="ru-RU" smtClean="0"/>
            </a:br>
            <a:r>
              <a:rPr b="1" dirty="0" sz="1300" lang="ru-RU" smtClean="0"/>
              <a:t/>
            </a:r>
            <a:br>
              <a:rPr b="1" dirty="0" sz="1300" lang="ru-RU" smtClean="0"/>
            </a:br>
            <a:r>
              <a:rPr b="1" dirty="0" sz="1300" lang="ru-RU" smtClean="0"/>
              <a:t>АПРЕЛЬ  (</a:t>
            </a:r>
            <a:r>
              <a:rPr dirty="0" sz="1300" lang="ru-RU" smtClean="0"/>
              <a:t>Середина весны. Повсюду тает снег, бегут ручьи. Лёд на реках и прудах покрывается трещинами, становится рыхлым и тает. В конце апреля начинается ледоход. Талая вода заливает луга и низины. Оживает лес. На вербе распускаются почки. Зеленеет нежная травка на солнечных лужайках, распускаются цветы мать-и-мачехи. На лесных полянах появляются подснежники)</a:t>
            </a:r>
            <a:r>
              <a:rPr b="1" dirty="0" sz="2400" lang="ru-RU" smtClean="0"/>
              <a:t/>
            </a:r>
            <a:br>
              <a:rPr b="1" dirty="0" sz="2400" lang="ru-RU" smtClean="0"/>
            </a:br>
            <a:r>
              <a:rPr b="1" dirty="0" sz="2400" lang="ru-RU" smtClean="0"/>
              <a:t/>
            </a:r>
            <a:br>
              <a:rPr b="1" dirty="0" sz="2400" lang="ru-RU" smtClean="0"/>
            </a:br>
            <a:r>
              <a:rPr b="1" dirty="0" sz="1300" lang="ru-RU" smtClean="0"/>
              <a:t>МАЙ</a:t>
            </a:r>
            <a:r>
              <a:rPr dirty="0" sz="1300" lang="ru-RU" smtClean="0"/>
              <a:t> (Снег уже сошёл. Солнце поднимается высоко и греет землю. Дуют тёплые ветры, проходят грозы. В это время природа оживает: ярче зеленеет трава, цветут одуванчики. Расцветают деревья и кустарники. Май месяц зовут песенником. Из дальних стран прилетают перелётные птицы и поют в лесах, полях, на лугах. Самый лучший певец - соловей. В мае у людей много забот: в полях, садах и огородах)..</a:t>
            </a:r>
            <a:endParaRPr b="1" dirty="0" sz="1300" lang="ru-RU"/>
          </a:p>
        </p:txBody>
      </p:sp>
      <p:pic>
        <p:nvPicPr>
          <p:cNvPr id="2097157" name="Picture 8" descr="https://multiurok.ru/img/296750/image_58ee11344412e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07504" y="0"/>
            <a:ext cx="5328592" cy="6793955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2722314"/>
          </a:xfrm>
        </p:spPr>
        <p:txBody>
          <a:bodyPr>
            <a:normAutofit/>
          </a:bodyPr>
          <a:p>
            <a:r>
              <a:rPr dirty="0" lang="ru-RU" smtClean="0"/>
              <a:t>Весной прилетают птицы</a:t>
            </a:r>
            <a:endParaRPr dirty="0" lang="ru-RU"/>
          </a:p>
        </p:txBody>
      </p:sp>
      <p:pic>
        <p:nvPicPr>
          <p:cNvPr id="2097159" name="Picture 2" descr="https://cf.ppt-online.org/files1/slide/k/k9JdnfltFEpvMS0HUr7241TKxbVo3LCqQNBXcuGZY/slide-2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971600" y="260648"/>
            <a:ext cx="2835315" cy="2880320"/>
          </a:xfrm>
          <a:prstGeom prst="rect"/>
          <a:noFill/>
        </p:spPr>
      </p:pic>
      <p:pic>
        <p:nvPicPr>
          <p:cNvPr id="2097160" name="Picture 4" descr="https://cf.ppt-online.org/files/slide/n/NHvS4pn6m2b0CDwfet1LRY8JQg3z5F9aujs7kE/slide-2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1115616" y="3356992"/>
            <a:ext cx="3090583" cy="2664296"/>
          </a:xfrm>
          <a:prstGeom prst="rect"/>
          <a:noFill/>
        </p:spPr>
      </p:pic>
      <p:pic>
        <p:nvPicPr>
          <p:cNvPr id="2097161" name="Picture 8" descr="https://avatars.mds.yandex.net/get-pdb/1748372/4cf8ba02-7e80-47c2-9e70-0bdb6717d010/s120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5004048" y="2924944"/>
            <a:ext cx="3096344" cy="3096344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59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Угадай, кто лишний? Почему?</a:t>
            </a:r>
            <a:endParaRPr dirty="0" lang="ru-RU"/>
          </a:p>
        </p:txBody>
      </p:sp>
      <p:pic>
        <p:nvPicPr>
          <p:cNvPr id="2097163" name="Picture 2" descr="https://ds04.infourok.ru/uploads/ex/07c7/0004881e-60ac1534/img10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187624" y="1412776"/>
            <a:ext cx="6768752" cy="5119954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59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dirty="0" sz="3600" lang="ru-RU" smtClean="0"/>
              <a:t>Птицы строят гнезда, выводят птенцов</a:t>
            </a:r>
            <a:endParaRPr dirty="0" sz="3600" lang="ru-RU"/>
          </a:p>
        </p:txBody>
      </p:sp>
      <p:pic>
        <p:nvPicPr>
          <p:cNvPr id="2097165" name="Picture 2" descr="http://crosti.ru/patterns/00/12/7e/55a84c7284/picture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331640" y="1268760"/>
            <a:ext cx="6570552" cy="5184576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6" name="Рисунок 2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5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p>
            <a:r>
              <a:rPr dirty="0" lang="ru-RU" smtClean="0"/>
              <a:t>Животные весной </a:t>
            </a:r>
            <a:br>
              <a:rPr dirty="0" lang="ru-RU" smtClean="0"/>
            </a:br>
            <a:r>
              <a:rPr dirty="0" sz="2400" lang="ru-RU" smtClean="0"/>
              <a:t>Просыпаются медведи, ежи, барсуки. Зайцы, белки линяют. У многих животных весной появляются детеныши (назови: у медведя -… ,        у зайца - …, у лисы -…, у волка - …)</a:t>
            </a:r>
            <a:endParaRPr dirty="0" sz="2400" lang="ru-RU"/>
          </a:p>
        </p:txBody>
      </p:sp>
      <p:pic>
        <p:nvPicPr>
          <p:cNvPr id="2097167" name="Picture 2" descr="https://avatars.mds.yandex.net/get-pdb/1906262/b5226ea3-e3a7-4501-8ce6-83dea168fb28/s1200?webp=false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07504" y="1988840"/>
            <a:ext cx="3555062" cy="2232248"/>
          </a:xfrm>
          <a:prstGeom prst="rect"/>
          <a:noFill/>
        </p:spPr>
      </p:pic>
      <p:pic>
        <p:nvPicPr>
          <p:cNvPr id="2097168" name="Picture 9" descr="http://animalbox.ru/wp-content/uploads/2012/09/para_barsukov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email"/>
          <a:srcRect/>
          <a:stretch>
            <a:fillRect/>
          </a:stretch>
        </p:blipFill>
        <p:spPr bwMode="auto">
          <a:xfrm>
            <a:off x="2843808" y="4149080"/>
            <a:ext cx="3459163" cy="2303463"/>
          </a:xfrm>
          <a:prstGeom prst="rect"/>
          <a:ln>
            <a:noFill/>
          </a:ln>
          <a:effectLst>
            <a:softEdge rad="112500"/>
          </a:effectLst>
        </p:spPr>
      </p:pic>
      <p:pic>
        <p:nvPicPr>
          <p:cNvPr id="2097169" name="Picture 4" descr="https://avatars.mds.yandex.net/get-pdb/2505385/d8b6f701-8b8f-4ef0-9df2-d77b2334b2a6/s1200?webp=false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6300192" y="2060848"/>
            <a:ext cx="2664296" cy="2664297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0" name="Рисунок 5" descr="flower-spring-background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  <p:sp>
        <p:nvSpPr>
          <p:cNvPr id="1048599" name="Заголовок 1"/>
          <p:cNvSpPr>
            <a:spLocks noGrp="1"/>
          </p:cNvSpPr>
          <p:nvPr>
            <p:ph type="title"/>
          </p:nvPr>
        </p:nvSpPr>
        <p:spPr>
          <a:xfrm>
            <a:off x="4788024" y="476672"/>
            <a:ext cx="3898776" cy="1584176"/>
          </a:xfrm>
        </p:spPr>
        <p:txBody>
          <a:bodyPr>
            <a:normAutofit fontScale="90000"/>
          </a:bodyPr>
          <a:p>
            <a:r>
              <a:rPr dirty="0" sz="2200" lang="ru-RU" smtClean="0"/>
              <a:t> </a:t>
            </a:r>
            <a:br>
              <a:rPr dirty="0" sz="2200" lang="ru-RU" smtClean="0"/>
            </a:br>
            <a:r>
              <a:rPr dirty="0" sz="2200" lang="ru-RU" smtClean="0"/>
              <a:t>У многих животных весной появляются детеныши (назови: у медведя -… ,        у зайца - …, у лисы -…, у волка - …)</a:t>
            </a:r>
            <a:endParaRPr dirty="0" sz="2200" lang="ru-RU"/>
          </a:p>
        </p:txBody>
      </p:sp>
      <p:pic>
        <p:nvPicPr>
          <p:cNvPr id="2097171" name="Picture 2" descr="http://900igr.net/up/datas/107282/015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827584" y="764704"/>
            <a:ext cx="3816424" cy="2507936"/>
          </a:xfrm>
          <a:prstGeom prst="rect"/>
          <a:noFill/>
        </p:spPr>
      </p:pic>
      <p:pic>
        <p:nvPicPr>
          <p:cNvPr id="2097172" name="Picture 4" descr="http://900igr.net/up/datas/107282/015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5076056" y="2564904"/>
            <a:ext cx="3915435" cy="2983189"/>
          </a:xfrm>
          <a:prstGeom prst="rect"/>
          <a:noFill/>
        </p:spPr>
      </p:pic>
      <p:pic>
        <p:nvPicPr>
          <p:cNvPr id="2097173" name="Picture 6" descr="http://900igr.net/up/datas/107282/015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1115616" y="3693029"/>
            <a:ext cx="3600400" cy="2800311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ВЕСНА</dc:title>
  <dc:creator>Администратор</dc:creator>
  <cp:lastModifiedBy>XTreme.ws</cp:lastModifiedBy>
  <dcterms:created xsi:type="dcterms:W3CDTF">2020-04-19T20:49:35Z</dcterms:created>
  <dcterms:modified xsi:type="dcterms:W3CDTF">2023-04-20T08:16:53Z</dcterms:modified>
</cp:coreProperties>
</file>