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1AEA3-E325-4D6F-8EDE-C9085DD01ACF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B6669C-F303-4410-9E5F-1FCF3C014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1AEA3-E325-4D6F-8EDE-C9085DD01ACF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669C-F303-4410-9E5F-1FCF3C014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1AEA3-E325-4D6F-8EDE-C9085DD01ACF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669C-F303-4410-9E5F-1FCF3C014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1AEA3-E325-4D6F-8EDE-C9085DD01ACF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B6669C-F303-4410-9E5F-1FCF3C014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1AEA3-E325-4D6F-8EDE-C9085DD01ACF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669C-F303-4410-9E5F-1FCF3C0143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1AEA3-E325-4D6F-8EDE-C9085DD01ACF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669C-F303-4410-9E5F-1FCF3C014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1AEA3-E325-4D6F-8EDE-C9085DD01ACF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8B6669C-F303-4410-9E5F-1FCF3C0143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1AEA3-E325-4D6F-8EDE-C9085DD01ACF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669C-F303-4410-9E5F-1FCF3C014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1AEA3-E325-4D6F-8EDE-C9085DD01ACF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669C-F303-4410-9E5F-1FCF3C014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1AEA3-E325-4D6F-8EDE-C9085DD01ACF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669C-F303-4410-9E5F-1FCF3C014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1AEA3-E325-4D6F-8EDE-C9085DD01ACF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669C-F303-4410-9E5F-1FCF3C0143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ED1AEA3-E325-4D6F-8EDE-C9085DD01ACF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B6669C-F303-4410-9E5F-1FCF3C0143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OU_Krem_MirD1\Downloads\&#1055;&#1045;&#1056;&#1045;&#1051;&#1045;&#1058;&#1053;&#1067;&#1045;%20&#1055;&#1058;&#1048;&#1062;&#1067;%20&#1076;&#1083;&#1103;%20&#1076;&#1077;&#1090;&#1077;&#1081;%20_%20&#1048;&#1079;&#1091;&#1095;&#1072;&#1077;&#1084;%20&#1087;&#1077;&#1088;&#1077;&#1083;&#1077;&#1090;&#1085;&#1099;&#1093;%20&#1087;&#1090;&#1080;&#1094;.mp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373216"/>
            <a:ext cx="8458200" cy="1080120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                                                                                                  Выполнила : </a:t>
            </a:r>
            <a:r>
              <a:rPr lang="ru-RU" sz="1600" dirty="0" smtClean="0"/>
              <a:t>воспитатель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                                         теплых Кристина </a:t>
            </a:r>
            <a:r>
              <a:rPr lang="ru-RU" sz="1600" dirty="0" smtClean="0"/>
              <a:t>Александровна</a:t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                                          </a:t>
            </a:r>
            <a:r>
              <a:rPr lang="ru-RU" sz="1600" smtClean="0"/>
              <a:t>подготовительная группа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                                         челябинская обл.,село кременкуль</a:t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                                          </a:t>
            </a:r>
            <a:r>
              <a:rPr lang="ru-RU" sz="1600" dirty="0" err="1" smtClean="0"/>
              <a:t>моу</a:t>
            </a:r>
            <a:r>
              <a:rPr lang="ru-RU" sz="1600" dirty="0" smtClean="0"/>
              <a:t> кременкульская </a:t>
            </a:r>
            <a:r>
              <a:rPr lang="ru-RU" sz="1600" dirty="0" err="1" smtClean="0"/>
              <a:t>сош</a:t>
            </a:r>
            <a:r>
              <a:rPr lang="ru-RU" sz="1600" dirty="0" smtClean="0"/>
              <a:t>  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     Перелётные птицы </a:t>
            </a:r>
            <a:r>
              <a:rPr lang="ru-RU" sz="4400" dirty="0" err="1" smtClean="0"/>
              <a:t>урала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4849071460938de965b001865658a1f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84976" cy="64807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ПЕРЕЛЕТНЫЕ ПТИЦЫ для детей _ Изучаем перелетных птиц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228600" y="0"/>
            <a:ext cx="97536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84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6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712968" cy="58194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Коротко о перелётных птицах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Перелетными птицами называются те виды пернатых, которые могут справляться с большими расстояниями, при перелете в более жаркие страны, не оставаясь на зиму в привычном месте обитания. К таким птицам относятся: утки, гуси, лебеди, жаворонки, зяблики и др.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fb401abb60b84dee0f9ef58ebc0bc0a3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Когда улетают птицы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3"/>
            <a:ext cx="8686800" cy="1152128"/>
          </a:xfrm>
        </p:spPr>
        <p:txBody>
          <a:bodyPr/>
          <a:lstStyle/>
          <a:p>
            <a:r>
              <a:rPr lang="ru-RU" dirty="0" smtClean="0"/>
              <a:t>Птицы начинают миграцию </a:t>
            </a:r>
            <a:r>
              <a:rPr lang="ru-RU" b="1" dirty="0" smtClean="0"/>
              <a:t>в августе</a:t>
            </a:r>
            <a:r>
              <a:rPr lang="ru-RU" dirty="0" smtClean="0"/>
              <a:t>, самые последние улетают в ноябре.</a:t>
            </a:r>
          </a:p>
          <a:p>
            <a:endParaRPr lang="ru-RU" dirty="0"/>
          </a:p>
        </p:txBody>
      </p:sp>
      <p:pic>
        <p:nvPicPr>
          <p:cNvPr id="4" name="Рисунок 3" descr="0381867509f2e965f1cf5fe5b10cab0f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204864"/>
            <a:ext cx="8784976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f6384c5a0d65fab0b37d54a05e2ef7e6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i="1" dirty="0" smtClean="0"/>
              <a:t/>
            </a:r>
            <a:br>
              <a:rPr lang="ru-RU" sz="6000" b="1" i="1" dirty="0" smtClean="0"/>
            </a:br>
            <a:r>
              <a:rPr lang="ru-RU" sz="6000" b="1" i="1" dirty="0" smtClean="0"/>
              <a:t/>
            </a:r>
            <a:br>
              <a:rPr lang="ru-RU" sz="6000" b="1" i="1" dirty="0" smtClean="0"/>
            </a:br>
            <a:r>
              <a:rPr lang="ru-RU" sz="6000" b="1" i="1" dirty="0" smtClean="0"/>
              <a:t>   Причины перелёта</a:t>
            </a:r>
            <a:endParaRPr lang="ru-RU" sz="6000" b="1" i="1" dirty="0"/>
          </a:p>
        </p:txBody>
      </p:sp>
      <p:pic>
        <p:nvPicPr>
          <p:cNvPr id="6" name="Содержимое 5" descr="530-5308030_don-t-understand-clipart-png-downloa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2204864"/>
            <a:ext cx="3768479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1a508e2aacdde6c3e337233e743b4ef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784976" cy="65253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84976" cy="65527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619872"/>
          </a:xfrm>
        </p:spPr>
        <p:txBody>
          <a:bodyPr>
            <a:normAutofit/>
          </a:bodyPr>
          <a:lstStyle/>
          <a:p>
            <a:r>
              <a:rPr lang="ru-RU" dirty="0" smtClean="0"/>
              <a:t>Когда летят птицы?</a:t>
            </a:r>
            <a:br>
              <a:rPr lang="ru-RU" dirty="0" smtClean="0"/>
            </a:br>
            <a:r>
              <a:rPr lang="ru-RU" dirty="0" smtClean="0"/>
              <a:t>В какое время суток?</a:t>
            </a:r>
            <a:endParaRPr lang="ru-RU" dirty="0"/>
          </a:p>
        </p:txBody>
      </p:sp>
      <p:pic>
        <p:nvPicPr>
          <p:cNvPr id="4" name="Содержимое 3" descr="confused-256773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24128" y="260648"/>
            <a:ext cx="3240360" cy="3816424"/>
          </a:xfrm>
        </p:spPr>
      </p:pic>
      <p:pic>
        <p:nvPicPr>
          <p:cNvPr id="5" name="Рисунок 4" descr="530-5308030_don-t-understand-clipart-png-downloa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924944"/>
            <a:ext cx="3155193" cy="37894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</TotalTime>
  <Words>69</Words>
  <Application>Microsoft Office PowerPoint</Application>
  <PresentationFormat>Экран (4:3)</PresentationFormat>
  <Paragraphs>8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                                                                                                  Выполнила : воспитатель                                                                                                   теплых Кристина Александровна                                                                                                    подготовительная группа                                                                                                   челябинская обл.,село кременкуль                                                                                                    моу кременкульская сош  </vt:lpstr>
      <vt:lpstr>Коротко о перелётных птицах</vt:lpstr>
      <vt:lpstr>Слайд 3</vt:lpstr>
      <vt:lpstr>Когда улетают птицы</vt:lpstr>
      <vt:lpstr>Слайд 5</vt:lpstr>
      <vt:lpstr>     Причины перелёта</vt:lpstr>
      <vt:lpstr>Слайд 7</vt:lpstr>
      <vt:lpstr>Слайд 8</vt:lpstr>
      <vt:lpstr>Когда летят птицы? В какое время суток?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 : воспитатель                                                                                                   теплых Кристина Александровна                                                                                                   челябинская обл.,село кременкуль                                                                                                    моу кременкульская сош</dc:title>
  <dc:creator>MOU_Krem_MirD1</dc:creator>
  <cp:lastModifiedBy>MOU_Krem_MirD1</cp:lastModifiedBy>
  <cp:revision>5</cp:revision>
  <dcterms:created xsi:type="dcterms:W3CDTF">2023-04-14T11:02:30Z</dcterms:created>
  <dcterms:modified xsi:type="dcterms:W3CDTF">2023-04-20T07:31:05Z</dcterms:modified>
</cp:coreProperties>
</file>