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1138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BDF5C06-2447-4CBD-9617-4000E639CE2F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AD2FB57-7F40-487C-ABE7-600A42A9303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5C06-2447-4CBD-9617-4000E639CE2F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FB57-7F40-487C-ABE7-600A42A930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2BDF5C06-2447-4CBD-9617-4000E639CE2F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AD2FB57-7F40-487C-ABE7-600A42A930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5C06-2447-4CBD-9617-4000E639CE2F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FB57-7F40-487C-ABE7-600A42A930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BDF5C06-2447-4CBD-9617-4000E639CE2F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3AD2FB57-7F40-487C-ABE7-600A42A9303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5C06-2447-4CBD-9617-4000E639CE2F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FB57-7F40-487C-ABE7-600A42A930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5C06-2447-4CBD-9617-4000E639CE2F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FB57-7F40-487C-ABE7-600A42A930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5C06-2447-4CBD-9617-4000E639CE2F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FB57-7F40-487C-ABE7-600A42A930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BDF5C06-2447-4CBD-9617-4000E639CE2F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FB57-7F40-487C-ABE7-600A42A930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5C06-2447-4CBD-9617-4000E639CE2F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FB57-7F40-487C-ABE7-600A42A930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5C06-2447-4CBD-9617-4000E639CE2F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FB57-7F40-487C-ABE7-600A42A9303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BDF5C06-2447-4CBD-9617-4000E639CE2F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AD2FB57-7F40-487C-ABE7-600A42A9303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Геймификации</a:t>
            </a:r>
            <a:r>
              <a:rPr lang="ru-RU" dirty="0" smtClean="0"/>
              <a:t> в </a:t>
            </a:r>
            <a:r>
              <a:rPr lang="ru-RU" dirty="0"/>
              <a:t>образовании</a:t>
            </a:r>
          </a:p>
        </p:txBody>
      </p:sp>
      <p:pic>
        <p:nvPicPr>
          <p:cNvPr id="35842" name="Picture 2" descr="Фон человечки - 34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00240"/>
            <a:ext cx="1928826" cy="4286280"/>
          </a:xfrm>
          <a:prstGeom prst="rect">
            <a:avLst/>
          </a:prstGeom>
          <a:noFill/>
        </p:spPr>
      </p:pic>
      <p:pic>
        <p:nvPicPr>
          <p:cNvPr id="5" name="Picture 4" descr="Человечек для презентации без фона - 57 фот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643314"/>
            <a:ext cx="7143750" cy="2928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err="1" smtClean="0"/>
              <a:t>Геймификация</a:t>
            </a:r>
            <a:r>
              <a:rPr lang="ru-RU" sz="4000" dirty="0" smtClean="0"/>
              <a:t> — это использование в обучении элементов компьютерных игр.</a:t>
            </a:r>
            <a:endParaRPr lang="ru-RU" sz="4000" dirty="0"/>
          </a:p>
        </p:txBody>
      </p:sp>
      <p:pic>
        <p:nvPicPr>
          <p:cNvPr id="4" name="Picture 2" descr="Фон человечки - 34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41338">
            <a:off x="5143504" y="3643314"/>
            <a:ext cx="1928826" cy="3071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7239000" cy="588425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Учитель создает сценарий игры, намечает роли участников, моделирует ситуацию, задания и цели урока — за игрой важно не забыть о предмете, который необходимо выучить. </a:t>
            </a:r>
          </a:p>
          <a:p>
            <a:pPr algn="ctr">
              <a:buNone/>
            </a:pPr>
            <a:r>
              <a:rPr lang="ru-RU" dirty="0" smtClean="0"/>
              <a:t>Также должны быть чёткие правила, понятные ребёнку, сюжет и возможность победить. </a:t>
            </a:r>
            <a:endParaRPr lang="ru-RU" dirty="0"/>
          </a:p>
        </p:txBody>
      </p:sp>
      <p:pic>
        <p:nvPicPr>
          <p:cNvPr id="38914" name="Picture 2" descr="картинки для презентации человечки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143380"/>
            <a:ext cx="3381375" cy="2476497"/>
          </a:xfrm>
          <a:prstGeom prst="rect">
            <a:avLst/>
          </a:prstGeom>
          <a:noFill/>
        </p:spPr>
      </p:pic>
      <p:pic>
        <p:nvPicPr>
          <p:cNvPr id="38916" name="Picture 4" descr="Человечек для презентации без фона - 57 фот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3929066"/>
            <a:ext cx="7143750" cy="2928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6098570"/>
          </a:xfrm>
        </p:spPr>
        <p:txBody>
          <a:bodyPr/>
          <a:lstStyle/>
          <a:p>
            <a:pPr algn="ctr">
              <a:buNone/>
            </a:pPr>
            <a:r>
              <a:rPr lang="ru-RU" dirty="0" err="1" smtClean="0"/>
              <a:t>Геймификация</a:t>
            </a:r>
            <a:r>
              <a:rPr lang="ru-RU" dirty="0" smtClean="0"/>
              <a:t> стала популярным инструментом, превращающим обыденность в игру.</a:t>
            </a:r>
          </a:p>
          <a:p>
            <a:pPr algn="ctr">
              <a:buNone/>
            </a:pPr>
            <a:r>
              <a:rPr lang="ru-RU" dirty="0" smtClean="0"/>
              <a:t> Мы получаем статус «Опытный» за частые поездки в такси, баллы — за посещение любимых заведений или обмениваем рейтинги на подарки.</a:t>
            </a:r>
          </a:p>
          <a:p>
            <a:pPr algn="ctr">
              <a:buNone/>
            </a:pPr>
            <a:r>
              <a:rPr lang="ru-RU" dirty="0" smtClean="0"/>
              <a:t> Мы уже живём в этих реалиях, и дети живут. Так почему бы не использовать тягу к играм на пользу? Использование технологий </a:t>
            </a:r>
            <a:r>
              <a:rPr lang="ru-RU" dirty="0" err="1" smtClean="0"/>
              <a:t>геймификации</a:t>
            </a:r>
            <a:r>
              <a:rPr lang="ru-RU" dirty="0" smtClean="0"/>
              <a:t> значительно повышает интерес учащихся к школьным предметам.</a:t>
            </a:r>
            <a:endParaRPr lang="ru-RU" dirty="0"/>
          </a:p>
        </p:txBody>
      </p:sp>
      <p:pic>
        <p:nvPicPr>
          <p:cNvPr id="4" name="Picture 4" descr="Человечек для презентации без фона - 57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5286388"/>
            <a:ext cx="7143750" cy="1428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7239000" cy="538419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«Мы не потому перестаем играть, что постарели, - мы стареем, потому что перестаем играть.»</a:t>
            </a:r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r>
              <a:rPr lang="ru-RU" sz="3600" dirty="0" smtClean="0"/>
              <a:t> Джордж Бернард Шоу</a:t>
            </a:r>
            <a:endParaRPr lang="ru-RU" sz="3600" dirty="0"/>
          </a:p>
        </p:txBody>
      </p:sp>
      <p:pic>
        <p:nvPicPr>
          <p:cNvPr id="4" name="Picture 4" descr="Человечек для презентации без фона - 57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929066"/>
            <a:ext cx="7143750" cy="2928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</TotalTime>
  <Words>148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Trebuchet MS</vt:lpstr>
      <vt:lpstr>Wingdings</vt:lpstr>
      <vt:lpstr>Wingdings 2</vt:lpstr>
      <vt:lpstr>Изящная</vt:lpstr>
      <vt:lpstr>Геймификации в образовании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Геймификации в образовании</dc:title>
  <dc:creator>user</dc:creator>
  <cp:lastModifiedBy>User</cp:lastModifiedBy>
  <cp:revision>1</cp:revision>
  <dcterms:created xsi:type="dcterms:W3CDTF">2023-04-21T08:07:39Z</dcterms:created>
  <dcterms:modified xsi:type="dcterms:W3CDTF">2023-04-21T12:48:29Z</dcterms:modified>
</cp:coreProperties>
</file>