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4" r:id="rId5"/>
    <p:sldId id="263" r:id="rId6"/>
    <p:sldId id="272" r:id="rId7"/>
    <p:sldId id="261" r:id="rId8"/>
    <p:sldId id="266" r:id="rId9"/>
    <p:sldId id="270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5" d="100"/>
          <a:sy n="75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77CB73-605C-8745-9872-9C643DB7A5E6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93D286-C592-664B-888C-FC474D8F8884}">
      <dgm:prSet phldrT="[Текст]"/>
      <dgm:spPr/>
      <dgm:t>
        <a:bodyPr/>
        <a:lstStyle/>
        <a:p>
          <a:r>
            <a:rPr lang="ru-RU" b="1" dirty="0" smtClean="0">
              <a:latin typeface="Times New Roman"/>
              <a:cs typeface="Times New Roman"/>
            </a:rPr>
            <a:t>Органы государственной власти</a:t>
          </a:r>
          <a:endParaRPr lang="ru-RU" b="1" dirty="0">
            <a:latin typeface="Times New Roman"/>
            <a:cs typeface="Times New Roman"/>
          </a:endParaRPr>
        </a:p>
      </dgm:t>
    </dgm:pt>
    <dgm:pt modelId="{7E7C5C3C-0730-3845-96DF-5602A40F0352}" type="parTrans" cxnId="{3DD97D68-B07E-5243-9483-DEA992BC459F}">
      <dgm:prSet/>
      <dgm:spPr/>
      <dgm:t>
        <a:bodyPr/>
        <a:lstStyle/>
        <a:p>
          <a:endParaRPr lang="ru-RU"/>
        </a:p>
      </dgm:t>
    </dgm:pt>
    <dgm:pt modelId="{E52FB509-FE8A-7F4F-8049-643B2A25D59F}" type="sibTrans" cxnId="{3DD97D68-B07E-5243-9483-DEA992BC459F}">
      <dgm:prSet/>
      <dgm:spPr/>
      <dgm:t>
        <a:bodyPr/>
        <a:lstStyle/>
        <a:p>
          <a:endParaRPr lang="ru-RU"/>
        </a:p>
      </dgm:t>
    </dgm:pt>
    <dgm:pt modelId="{6C236281-0421-C14C-B8AC-1E22162794F2}">
      <dgm:prSet phldrT="[Текст]" custT="1"/>
      <dgm:spPr/>
      <dgm:t>
        <a:bodyPr/>
        <a:lstStyle/>
        <a:p>
          <a:r>
            <a:rPr lang="ru-RU" sz="1200" dirty="0" smtClean="0">
              <a:latin typeface="Times New Roman"/>
              <a:cs typeface="Times New Roman"/>
            </a:rPr>
            <a:t>Законодательная власть</a:t>
          </a:r>
          <a:endParaRPr lang="ru-RU" sz="1200" dirty="0">
            <a:latin typeface="Times New Roman"/>
            <a:cs typeface="Times New Roman"/>
          </a:endParaRPr>
        </a:p>
      </dgm:t>
    </dgm:pt>
    <dgm:pt modelId="{24BE4ECE-CC93-644E-ACB0-A7510828D1D8}" type="parTrans" cxnId="{2B1A73CC-4C01-C34C-A0CB-94405547452E}">
      <dgm:prSet/>
      <dgm:spPr/>
      <dgm:t>
        <a:bodyPr/>
        <a:lstStyle/>
        <a:p>
          <a:endParaRPr lang="ru-RU"/>
        </a:p>
      </dgm:t>
    </dgm:pt>
    <dgm:pt modelId="{FA01E438-3319-A244-ABBC-6BC873A4C95B}" type="sibTrans" cxnId="{2B1A73CC-4C01-C34C-A0CB-94405547452E}">
      <dgm:prSet/>
      <dgm:spPr/>
      <dgm:t>
        <a:bodyPr/>
        <a:lstStyle/>
        <a:p>
          <a:endParaRPr lang="ru-RU"/>
        </a:p>
      </dgm:t>
    </dgm:pt>
    <dgm:pt modelId="{642D12E7-2215-0A41-A08B-F7FB1D8D26B8}">
      <dgm:prSet phldrT="[Текст]"/>
      <dgm:spPr/>
      <dgm:t>
        <a:bodyPr/>
        <a:lstStyle/>
        <a:p>
          <a:r>
            <a:rPr lang="ru-RU" dirty="0" smtClean="0">
              <a:latin typeface="Times New Roman"/>
              <a:cs typeface="Times New Roman"/>
            </a:rPr>
            <a:t>Федеральное собрание: Государственная дума и Совет Федераций</a:t>
          </a:r>
          <a:endParaRPr lang="ru-RU" dirty="0">
            <a:latin typeface="Times New Roman"/>
            <a:cs typeface="Times New Roman"/>
          </a:endParaRPr>
        </a:p>
      </dgm:t>
    </dgm:pt>
    <dgm:pt modelId="{55A78110-0510-4347-91B7-01D374B6E227}" type="parTrans" cxnId="{1D235A6C-62F3-6441-86EF-C0AD76C27571}">
      <dgm:prSet/>
      <dgm:spPr/>
      <dgm:t>
        <a:bodyPr/>
        <a:lstStyle/>
        <a:p>
          <a:endParaRPr lang="ru-RU"/>
        </a:p>
      </dgm:t>
    </dgm:pt>
    <dgm:pt modelId="{4B862059-66AF-F74B-9B2A-4ADE96151950}" type="sibTrans" cxnId="{1D235A6C-62F3-6441-86EF-C0AD76C27571}">
      <dgm:prSet/>
      <dgm:spPr/>
      <dgm:t>
        <a:bodyPr/>
        <a:lstStyle/>
        <a:p>
          <a:endParaRPr lang="ru-RU"/>
        </a:p>
      </dgm:t>
    </dgm:pt>
    <dgm:pt modelId="{271AABA2-C40F-BB49-B604-C7F37A9DDEF9}">
      <dgm:prSet phldrT="[Текст]" custT="1"/>
      <dgm:spPr/>
      <dgm:t>
        <a:bodyPr/>
        <a:lstStyle/>
        <a:p>
          <a:r>
            <a:rPr lang="ru-RU" sz="1200" dirty="0" smtClean="0">
              <a:latin typeface="Times New Roman"/>
              <a:cs typeface="Times New Roman"/>
            </a:rPr>
            <a:t>Исполнительная власть</a:t>
          </a:r>
          <a:endParaRPr lang="ru-RU" sz="1200" dirty="0">
            <a:latin typeface="Times New Roman"/>
            <a:cs typeface="Times New Roman"/>
          </a:endParaRPr>
        </a:p>
      </dgm:t>
    </dgm:pt>
    <dgm:pt modelId="{3041A443-47A6-5A41-A680-D4983B4E82CB}" type="parTrans" cxnId="{39D7F579-45F7-214C-BFD8-3BB78D48C132}">
      <dgm:prSet/>
      <dgm:spPr/>
      <dgm:t>
        <a:bodyPr/>
        <a:lstStyle/>
        <a:p>
          <a:endParaRPr lang="ru-RU"/>
        </a:p>
      </dgm:t>
    </dgm:pt>
    <dgm:pt modelId="{A62701E8-DAC9-4D41-8C63-521595C8C6DC}" type="sibTrans" cxnId="{39D7F579-45F7-214C-BFD8-3BB78D48C132}">
      <dgm:prSet/>
      <dgm:spPr/>
      <dgm:t>
        <a:bodyPr/>
        <a:lstStyle/>
        <a:p>
          <a:endParaRPr lang="ru-RU"/>
        </a:p>
      </dgm:t>
    </dgm:pt>
    <dgm:pt modelId="{F4622525-89A4-464B-9FEE-CBC6BE16AA12}">
      <dgm:prSet phldrT="[Текст]"/>
      <dgm:spPr/>
      <dgm:t>
        <a:bodyPr/>
        <a:lstStyle/>
        <a:p>
          <a:r>
            <a:rPr lang="ru-RU" dirty="0" smtClean="0">
              <a:latin typeface="Times New Roman"/>
              <a:cs typeface="Times New Roman"/>
            </a:rPr>
            <a:t>1) Конституционный Суд</a:t>
          </a:r>
        </a:p>
        <a:p>
          <a:r>
            <a:rPr lang="ru-RU" dirty="0" smtClean="0">
              <a:latin typeface="Times New Roman"/>
              <a:cs typeface="Times New Roman"/>
            </a:rPr>
            <a:t>2) Верховный Суд</a:t>
          </a:r>
          <a:br>
            <a:rPr lang="ru-RU" dirty="0" smtClean="0">
              <a:latin typeface="Times New Roman"/>
              <a:cs typeface="Times New Roman"/>
            </a:rPr>
          </a:br>
          <a:r>
            <a:rPr lang="ru-RU" dirty="0" smtClean="0">
              <a:latin typeface="Times New Roman"/>
              <a:cs typeface="Times New Roman"/>
            </a:rPr>
            <a:t>3) Высший Арбитражный Суд</a:t>
          </a:r>
          <a:endParaRPr lang="ru-RU" dirty="0">
            <a:latin typeface="Times New Roman"/>
            <a:cs typeface="Times New Roman"/>
          </a:endParaRPr>
        </a:p>
      </dgm:t>
    </dgm:pt>
    <dgm:pt modelId="{EF843976-BCF1-2B4B-9E07-728C3F34A38F}" type="parTrans" cxnId="{FDF3750C-68C2-DD46-8968-16F82E589567}">
      <dgm:prSet/>
      <dgm:spPr/>
      <dgm:t>
        <a:bodyPr/>
        <a:lstStyle/>
        <a:p>
          <a:endParaRPr lang="ru-RU"/>
        </a:p>
      </dgm:t>
    </dgm:pt>
    <dgm:pt modelId="{C92F2584-6130-6843-A7BE-AE524957F5EF}" type="sibTrans" cxnId="{FDF3750C-68C2-DD46-8968-16F82E589567}">
      <dgm:prSet/>
      <dgm:spPr/>
      <dgm:t>
        <a:bodyPr/>
        <a:lstStyle/>
        <a:p>
          <a:endParaRPr lang="ru-RU"/>
        </a:p>
      </dgm:t>
    </dgm:pt>
    <dgm:pt modelId="{A1F60141-70C5-6843-9A84-CB2A7DDDD7E0}">
      <dgm:prSet phldrT="[Текст]" custT="1"/>
      <dgm:spPr/>
      <dgm:t>
        <a:bodyPr/>
        <a:lstStyle/>
        <a:p>
          <a:r>
            <a:rPr lang="ru-RU" sz="1200" dirty="0" smtClean="0">
              <a:latin typeface="Times New Roman"/>
              <a:cs typeface="Times New Roman"/>
            </a:rPr>
            <a:t>Судебная власть</a:t>
          </a:r>
          <a:endParaRPr lang="ru-RU" sz="1200" dirty="0">
            <a:latin typeface="Times New Roman"/>
            <a:cs typeface="Times New Roman"/>
          </a:endParaRPr>
        </a:p>
      </dgm:t>
    </dgm:pt>
    <dgm:pt modelId="{B10D3B09-4F03-B84A-AB18-AA9BDF872106}" type="parTrans" cxnId="{6A60AD83-70C2-0844-864C-2F4AAB56B063}">
      <dgm:prSet/>
      <dgm:spPr/>
      <dgm:t>
        <a:bodyPr/>
        <a:lstStyle/>
        <a:p>
          <a:endParaRPr lang="ru-RU"/>
        </a:p>
      </dgm:t>
    </dgm:pt>
    <dgm:pt modelId="{2E6C5565-1E76-C247-B658-B71713279808}" type="sibTrans" cxnId="{6A60AD83-70C2-0844-864C-2F4AAB56B063}">
      <dgm:prSet/>
      <dgm:spPr/>
      <dgm:t>
        <a:bodyPr/>
        <a:lstStyle/>
        <a:p>
          <a:endParaRPr lang="ru-RU"/>
        </a:p>
      </dgm:t>
    </dgm:pt>
    <dgm:pt modelId="{A808AC1D-AA21-144C-A7F6-EC51AD7B0324}">
      <dgm:prSet phldrT="[Текст]" custT="1"/>
      <dgm:spPr/>
      <dgm:t>
        <a:bodyPr/>
        <a:lstStyle/>
        <a:p>
          <a:r>
            <a:rPr lang="ru-RU" sz="1200" dirty="0" smtClean="0">
              <a:latin typeface="Times New Roman"/>
              <a:cs typeface="Times New Roman"/>
            </a:rPr>
            <a:t>Правительство РФ</a:t>
          </a:r>
          <a:endParaRPr lang="ru-RU" sz="1200" dirty="0">
            <a:latin typeface="Times New Roman"/>
            <a:cs typeface="Times New Roman"/>
          </a:endParaRPr>
        </a:p>
      </dgm:t>
    </dgm:pt>
    <dgm:pt modelId="{C2B575E1-0C97-0745-942B-D465E390711F}" type="parTrans" cxnId="{FCD87854-D0F0-EF4E-909C-1CEC9305D5BB}">
      <dgm:prSet/>
      <dgm:spPr/>
    </dgm:pt>
    <dgm:pt modelId="{033174CC-5C90-9147-A7F5-322EA4A961AB}" type="sibTrans" cxnId="{FCD87854-D0F0-EF4E-909C-1CEC9305D5BB}">
      <dgm:prSet/>
      <dgm:spPr/>
    </dgm:pt>
    <dgm:pt modelId="{32492469-681D-BF44-B43D-C46ED57F8E33}" type="pres">
      <dgm:prSet presAssocID="{ED77CB73-605C-8745-9872-9C643DB7A5E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CA0B2F8-F333-8D45-A38A-BBD03322FAD3}" type="pres">
      <dgm:prSet presAssocID="{0893D286-C592-664B-888C-FC474D8F8884}" presName="hierRoot1" presStyleCnt="0"/>
      <dgm:spPr/>
    </dgm:pt>
    <dgm:pt modelId="{C295FD41-57FF-ED4F-A123-355AE48CCEA4}" type="pres">
      <dgm:prSet presAssocID="{0893D286-C592-664B-888C-FC474D8F8884}" presName="composite" presStyleCnt="0"/>
      <dgm:spPr/>
    </dgm:pt>
    <dgm:pt modelId="{CD999CE9-7F28-2246-9CEE-74232FA77A88}" type="pres">
      <dgm:prSet presAssocID="{0893D286-C592-664B-888C-FC474D8F8884}" presName="background" presStyleLbl="node0" presStyleIdx="0" presStyleCnt="2"/>
      <dgm:spPr/>
    </dgm:pt>
    <dgm:pt modelId="{249B6C07-6360-D34E-BA8D-0B9089B4889C}" type="pres">
      <dgm:prSet presAssocID="{0893D286-C592-664B-888C-FC474D8F8884}" presName="text" presStyleLbl="fgAcc0" presStyleIdx="0" presStyleCnt="2" custScaleX="87799" custScaleY="48940" custLinFactNeighborX="-52195" custLinFactNeighborY="-5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DB3990-E11E-9145-B698-0FE59EE32EA7}" type="pres">
      <dgm:prSet presAssocID="{0893D286-C592-664B-888C-FC474D8F8884}" presName="hierChild2" presStyleCnt="0"/>
      <dgm:spPr/>
    </dgm:pt>
    <dgm:pt modelId="{05721525-35BD-8F41-9068-3CC00D5FFB7A}" type="pres">
      <dgm:prSet presAssocID="{24BE4ECE-CC93-644E-ACB0-A7510828D1D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E8EEE3E6-E7F1-E14C-A46B-42C6FC14BD9E}" type="pres">
      <dgm:prSet presAssocID="{6C236281-0421-C14C-B8AC-1E22162794F2}" presName="hierRoot2" presStyleCnt="0"/>
      <dgm:spPr/>
    </dgm:pt>
    <dgm:pt modelId="{DC5CCEA3-A3B5-AF4E-B46F-99B127D65031}" type="pres">
      <dgm:prSet presAssocID="{6C236281-0421-C14C-B8AC-1E22162794F2}" presName="composite2" presStyleCnt="0"/>
      <dgm:spPr/>
    </dgm:pt>
    <dgm:pt modelId="{19F63739-62BC-9248-AB1F-C5D527DEC1F8}" type="pres">
      <dgm:prSet presAssocID="{6C236281-0421-C14C-B8AC-1E22162794F2}" presName="background2" presStyleLbl="node2" presStyleIdx="0" presStyleCnt="3"/>
      <dgm:spPr/>
    </dgm:pt>
    <dgm:pt modelId="{4673E166-01A0-D946-B952-1FBBB4BCB5BE}" type="pres">
      <dgm:prSet presAssocID="{6C236281-0421-C14C-B8AC-1E22162794F2}" presName="text2" presStyleLbl="fgAcc2" presStyleIdx="0" presStyleCnt="3" custScaleX="92388" custScaleY="51262" custLinFactNeighborX="13099" custLinFactNeighborY="-29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6A2370-04D2-C44D-AB3B-4A34A63F3039}" type="pres">
      <dgm:prSet presAssocID="{6C236281-0421-C14C-B8AC-1E22162794F2}" presName="hierChild3" presStyleCnt="0"/>
      <dgm:spPr/>
    </dgm:pt>
    <dgm:pt modelId="{973C0E40-A42E-4B4F-B8EF-7C317A8D89F1}" type="pres">
      <dgm:prSet presAssocID="{55A78110-0510-4347-91B7-01D374B6E227}" presName="Name17" presStyleLbl="parChTrans1D3" presStyleIdx="0" presStyleCnt="2"/>
      <dgm:spPr/>
      <dgm:t>
        <a:bodyPr/>
        <a:lstStyle/>
        <a:p>
          <a:endParaRPr lang="ru-RU"/>
        </a:p>
      </dgm:t>
    </dgm:pt>
    <dgm:pt modelId="{2B8349DB-E069-EA47-826F-49448C65591D}" type="pres">
      <dgm:prSet presAssocID="{642D12E7-2215-0A41-A08B-F7FB1D8D26B8}" presName="hierRoot3" presStyleCnt="0"/>
      <dgm:spPr/>
    </dgm:pt>
    <dgm:pt modelId="{F220FB0E-EFFA-974B-8D21-A42D105159CC}" type="pres">
      <dgm:prSet presAssocID="{642D12E7-2215-0A41-A08B-F7FB1D8D26B8}" presName="composite3" presStyleCnt="0"/>
      <dgm:spPr/>
    </dgm:pt>
    <dgm:pt modelId="{6D5FE5F5-B412-CF4C-80C7-9F8FEC0611CF}" type="pres">
      <dgm:prSet presAssocID="{642D12E7-2215-0A41-A08B-F7FB1D8D26B8}" presName="background3" presStyleLbl="node3" presStyleIdx="0" presStyleCnt="2"/>
      <dgm:spPr/>
    </dgm:pt>
    <dgm:pt modelId="{84F22C31-EDEC-5A42-8E0A-FE84FDD350D8}" type="pres">
      <dgm:prSet presAssocID="{642D12E7-2215-0A41-A08B-F7FB1D8D26B8}" presName="text3" presStyleLbl="fgAcc3" presStyleIdx="0" presStyleCnt="2" custScaleX="88023" custScaleY="779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EF1915-85C2-9D49-B430-327E3DF7BF1C}" type="pres">
      <dgm:prSet presAssocID="{642D12E7-2215-0A41-A08B-F7FB1D8D26B8}" presName="hierChild4" presStyleCnt="0"/>
      <dgm:spPr/>
    </dgm:pt>
    <dgm:pt modelId="{B76AEEBA-9002-FA42-86E9-F76424E6E644}" type="pres">
      <dgm:prSet presAssocID="{B10D3B09-4F03-B84A-AB18-AA9BDF872106}" presName="Name10" presStyleLbl="parChTrans1D2" presStyleIdx="1" presStyleCnt="3"/>
      <dgm:spPr/>
      <dgm:t>
        <a:bodyPr/>
        <a:lstStyle/>
        <a:p>
          <a:endParaRPr lang="ru-RU"/>
        </a:p>
      </dgm:t>
    </dgm:pt>
    <dgm:pt modelId="{349EB515-1040-0B4F-B2D9-8D9DBB89AC1B}" type="pres">
      <dgm:prSet presAssocID="{A1F60141-70C5-6843-9A84-CB2A7DDDD7E0}" presName="hierRoot2" presStyleCnt="0"/>
      <dgm:spPr/>
    </dgm:pt>
    <dgm:pt modelId="{5D57CE62-7814-7242-A49A-AE83DE71BF45}" type="pres">
      <dgm:prSet presAssocID="{A1F60141-70C5-6843-9A84-CB2A7DDDD7E0}" presName="composite2" presStyleCnt="0"/>
      <dgm:spPr/>
    </dgm:pt>
    <dgm:pt modelId="{D65CDE4D-D1A8-6B42-9EC9-890221E3E26A}" type="pres">
      <dgm:prSet presAssocID="{A1F60141-70C5-6843-9A84-CB2A7DDDD7E0}" presName="background2" presStyleLbl="node2" presStyleIdx="1" presStyleCnt="3"/>
      <dgm:spPr/>
    </dgm:pt>
    <dgm:pt modelId="{338F804C-A3E8-ED40-AFBE-C51FDF76FAEA}" type="pres">
      <dgm:prSet presAssocID="{A1F60141-70C5-6843-9A84-CB2A7DDDD7E0}" presName="text2" presStyleLbl="fgAcc2" presStyleIdx="1" presStyleCnt="3" custScaleX="69950" custScaleY="53751" custLinFactNeighborX="19773" custLinFactNeighborY="-63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59EF6C-524E-254A-918C-F956439BF0D2}" type="pres">
      <dgm:prSet presAssocID="{A1F60141-70C5-6843-9A84-CB2A7DDDD7E0}" presName="hierChild3" presStyleCnt="0"/>
      <dgm:spPr/>
    </dgm:pt>
    <dgm:pt modelId="{D255584F-3999-BE48-854B-776146B17446}" type="pres">
      <dgm:prSet presAssocID="{EF843976-BCF1-2B4B-9E07-728C3F34A38F}" presName="Name17" presStyleLbl="parChTrans1D3" presStyleIdx="1" presStyleCnt="2"/>
      <dgm:spPr/>
      <dgm:t>
        <a:bodyPr/>
        <a:lstStyle/>
        <a:p>
          <a:endParaRPr lang="ru-RU"/>
        </a:p>
      </dgm:t>
    </dgm:pt>
    <dgm:pt modelId="{AD48F620-3655-1E44-A40C-86440E40376B}" type="pres">
      <dgm:prSet presAssocID="{F4622525-89A4-464B-9FEE-CBC6BE16AA12}" presName="hierRoot3" presStyleCnt="0"/>
      <dgm:spPr/>
    </dgm:pt>
    <dgm:pt modelId="{4F2592F5-2ADD-CC47-8CAF-19E568EA3F9C}" type="pres">
      <dgm:prSet presAssocID="{F4622525-89A4-464B-9FEE-CBC6BE16AA12}" presName="composite3" presStyleCnt="0"/>
      <dgm:spPr/>
    </dgm:pt>
    <dgm:pt modelId="{96C7AF2E-CBE6-F844-92E9-D0C5E5E8E3C1}" type="pres">
      <dgm:prSet presAssocID="{F4622525-89A4-464B-9FEE-CBC6BE16AA12}" presName="background3" presStyleLbl="node3" presStyleIdx="1" presStyleCnt="2"/>
      <dgm:spPr/>
    </dgm:pt>
    <dgm:pt modelId="{12731C71-3BAA-7D48-BEC3-7C8BB942F7F7}" type="pres">
      <dgm:prSet presAssocID="{F4622525-89A4-464B-9FEE-CBC6BE16AA12}" presName="text3" presStyleLbl="fgAcc3" presStyleIdx="1" presStyleCnt="2" custLinFactNeighborX="-19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EC056A-B6C3-F64F-8A99-757AC6F9C829}" type="pres">
      <dgm:prSet presAssocID="{F4622525-89A4-464B-9FEE-CBC6BE16AA12}" presName="hierChild4" presStyleCnt="0"/>
      <dgm:spPr/>
    </dgm:pt>
    <dgm:pt modelId="{959B839B-9CC3-E243-B386-14E9F7DA0717}" type="pres">
      <dgm:prSet presAssocID="{3041A443-47A6-5A41-A680-D4983B4E82CB}" presName="Name10" presStyleLbl="parChTrans1D2" presStyleIdx="2" presStyleCnt="3"/>
      <dgm:spPr/>
      <dgm:t>
        <a:bodyPr/>
        <a:lstStyle/>
        <a:p>
          <a:endParaRPr lang="ru-RU"/>
        </a:p>
      </dgm:t>
    </dgm:pt>
    <dgm:pt modelId="{E036DD25-80FE-7B49-9A09-2BB743F11E30}" type="pres">
      <dgm:prSet presAssocID="{271AABA2-C40F-BB49-B604-C7F37A9DDEF9}" presName="hierRoot2" presStyleCnt="0"/>
      <dgm:spPr/>
    </dgm:pt>
    <dgm:pt modelId="{64C0120D-4D49-0B4F-8D4A-0242B5E04295}" type="pres">
      <dgm:prSet presAssocID="{271AABA2-C40F-BB49-B604-C7F37A9DDEF9}" presName="composite2" presStyleCnt="0"/>
      <dgm:spPr/>
    </dgm:pt>
    <dgm:pt modelId="{81CC477E-8F6D-8844-A870-DFC230D4581C}" type="pres">
      <dgm:prSet presAssocID="{271AABA2-C40F-BB49-B604-C7F37A9DDEF9}" presName="background2" presStyleLbl="node2" presStyleIdx="2" presStyleCnt="3"/>
      <dgm:spPr/>
    </dgm:pt>
    <dgm:pt modelId="{806CFC10-B0B3-5946-B150-FEF1386E78D6}" type="pres">
      <dgm:prSet presAssocID="{271AABA2-C40F-BB49-B604-C7F37A9DDEF9}" presName="text2" presStyleLbl="fgAcc2" presStyleIdx="2" presStyleCnt="3" custScaleX="87722" custScaleY="57061" custLinFactNeighborX="52525" custLinFactNeighborY="-61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C3A47B-D171-0341-BAF7-813D3CFA6665}" type="pres">
      <dgm:prSet presAssocID="{271AABA2-C40F-BB49-B604-C7F37A9DDEF9}" presName="hierChild3" presStyleCnt="0"/>
      <dgm:spPr/>
    </dgm:pt>
    <dgm:pt modelId="{EE3A4209-7CE9-B64D-B90B-D3E01588FEE9}" type="pres">
      <dgm:prSet presAssocID="{A808AC1D-AA21-144C-A7F6-EC51AD7B0324}" presName="hierRoot1" presStyleCnt="0"/>
      <dgm:spPr/>
    </dgm:pt>
    <dgm:pt modelId="{843878E7-E105-1641-B4A7-DC8EB9252803}" type="pres">
      <dgm:prSet presAssocID="{A808AC1D-AA21-144C-A7F6-EC51AD7B0324}" presName="composite" presStyleCnt="0"/>
      <dgm:spPr/>
    </dgm:pt>
    <dgm:pt modelId="{29928F0C-A6A2-A341-927D-DEBBD51D766D}" type="pres">
      <dgm:prSet presAssocID="{A808AC1D-AA21-144C-A7F6-EC51AD7B0324}" presName="background" presStyleLbl="node0" presStyleIdx="1" presStyleCnt="2"/>
      <dgm:spPr/>
    </dgm:pt>
    <dgm:pt modelId="{522F2FD1-D000-1A45-A7F8-708525F64C28}" type="pres">
      <dgm:prSet presAssocID="{A808AC1D-AA21-144C-A7F6-EC51AD7B0324}" presName="text" presStyleLbl="fgAcc0" presStyleIdx="1" presStyleCnt="2" custLinFactY="91305" custLinFactNeighborX="-5579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6F57E4-9C27-C248-A3BA-3753FAD7A07E}" type="pres">
      <dgm:prSet presAssocID="{A808AC1D-AA21-144C-A7F6-EC51AD7B0324}" presName="hierChild2" presStyleCnt="0"/>
      <dgm:spPr/>
    </dgm:pt>
  </dgm:ptLst>
  <dgm:cxnLst>
    <dgm:cxn modelId="{8DDB4B0D-3072-7C4A-A7E5-47743EBAB03C}" type="presOf" srcId="{A1F60141-70C5-6843-9A84-CB2A7DDDD7E0}" destId="{338F804C-A3E8-ED40-AFBE-C51FDF76FAEA}" srcOrd="0" destOrd="0" presId="urn:microsoft.com/office/officeart/2005/8/layout/hierarchy1"/>
    <dgm:cxn modelId="{85EB7910-9B42-C148-B14D-71B53A14D266}" type="presOf" srcId="{ED77CB73-605C-8745-9872-9C643DB7A5E6}" destId="{32492469-681D-BF44-B43D-C46ED57F8E33}" srcOrd="0" destOrd="0" presId="urn:microsoft.com/office/officeart/2005/8/layout/hierarchy1"/>
    <dgm:cxn modelId="{585DA29D-029C-CE4B-ACF7-46870E5E121F}" type="presOf" srcId="{B10D3B09-4F03-B84A-AB18-AA9BDF872106}" destId="{B76AEEBA-9002-FA42-86E9-F76424E6E644}" srcOrd="0" destOrd="0" presId="urn:microsoft.com/office/officeart/2005/8/layout/hierarchy1"/>
    <dgm:cxn modelId="{3DD97D68-B07E-5243-9483-DEA992BC459F}" srcId="{ED77CB73-605C-8745-9872-9C643DB7A5E6}" destId="{0893D286-C592-664B-888C-FC474D8F8884}" srcOrd="0" destOrd="0" parTransId="{7E7C5C3C-0730-3845-96DF-5602A40F0352}" sibTransId="{E52FB509-FE8A-7F4F-8049-643B2A25D59F}"/>
    <dgm:cxn modelId="{DB1306CA-DBDB-664A-850D-FC58B4F8A68A}" type="presOf" srcId="{EF843976-BCF1-2B4B-9E07-728C3F34A38F}" destId="{D255584F-3999-BE48-854B-776146B17446}" srcOrd="0" destOrd="0" presId="urn:microsoft.com/office/officeart/2005/8/layout/hierarchy1"/>
    <dgm:cxn modelId="{1D235A6C-62F3-6441-86EF-C0AD76C27571}" srcId="{6C236281-0421-C14C-B8AC-1E22162794F2}" destId="{642D12E7-2215-0A41-A08B-F7FB1D8D26B8}" srcOrd="0" destOrd="0" parTransId="{55A78110-0510-4347-91B7-01D374B6E227}" sibTransId="{4B862059-66AF-F74B-9B2A-4ADE96151950}"/>
    <dgm:cxn modelId="{6A60AD83-70C2-0844-864C-2F4AAB56B063}" srcId="{0893D286-C592-664B-888C-FC474D8F8884}" destId="{A1F60141-70C5-6843-9A84-CB2A7DDDD7E0}" srcOrd="1" destOrd="0" parTransId="{B10D3B09-4F03-B84A-AB18-AA9BDF872106}" sibTransId="{2E6C5565-1E76-C247-B658-B71713279808}"/>
    <dgm:cxn modelId="{DD2E275E-9E26-D64B-A903-503A668916D3}" type="presOf" srcId="{271AABA2-C40F-BB49-B604-C7F37A9DDEF9}" destId="{806CFC10-B0B3-5946-B150-FEF1386E78D6}" srcOrd="0" destOrd="0" presId="urn:microsoft.com/office/officeart/2005/8/layout/hierarchy1"/>
    <dgm:cxn modelId="{08AE24C4-44AE-DE48-9BAB-26BF92B4A953}" type="presOf" srcId="{A808AC1D-AA21-144C-A7F6-EC51AD7B0324}" destId="{522F2FD1-D000-1A45-A7F8-708525F64C28}" srcOrd="0" destOrd="0" presId="urn:microsoft.com/office/officeart/2005/8/layout/hierarchy1"/>
    <dgm:cxn modelId="{9292C7B7-B06D-D642-94A1-EB6298BD6D64}" type="presOf" srcId="{24BE4ECE-CC93-644E-ACB0-A7510828D1D8}" destId="{05721525-35BD-8F41-9068-3CC00D5FFB7A}" srcOrd="0" destOrd="0" presId="urn:microsoft.com/office/officeart/2005/8/layout/hierarchy1"/>
    <dgm:cxn modelId="{3184A168-4542-454C-885E-835D51FBDF47}" type="presOf" srcId="{F4622525-89A4-464B-9FEE-CBC6BE16AA12}" destId="{12731C71-3BAA-7D48-BEC3-7C8BB942F7F7}" srcOrd="0" destOrd="0" presId="urn:microsoft.com/office/officeart/2005/8/layout/hierarchy1"/>
    <dgm:cxn modelId="{B1506407-78C4-4E49-9818-3D0B1C16331F}" type="presOf" srcId="{3041A443-47A6-5A41-A680-D4983B4E82CB}" destId="{959B839B-9CC3-E243-B386-14E9F7DA0717}" srcOrd="0" destOrd="0" presId="urn:microsoft.com/office/officeart/2005/8/layout/hierarchy1"/>
    <dgm:cxn modelId="{39D7F579-45F7-214C-BFD8-3BB78D48C132}" srcId="{0893D286-C592-664B-888C-FC474D8F8884}" destId="{271AABA2-C40F-BB49-B604-C7F37A9DDEF9}" srcOrd="2" destOrd="0" parTransId="{3041A443-47A6-5A41-A680-D4983B4E82CB}" sibTransId="{A62701E8-DAC9-4D41-8C63-521595C8C6DC}"/>
    <dgm:cxn modelId="{2B1A73CC-4C01-C34C-A0CB-94405547452E}" srcId="{0893D286-C592-664B-888C-FC474D8F8884}" destId="{6C236281-0421-C14C-B8AC-1E22162794F2}" srcOrd="0" destOrd="0" parTransId="{24BE4ECE-CC93-644E-ACB0-A7510828D1D8}" sibTransId="{FA01E438-3319-A244-ABBC-6BC873A4C95B}"/>
    <dgm:cxn modelId="{503A2E50-2312-7543-9080-AC1ED6400954}" type="presOf" srcId="{6C236281-0421-C14C-B8AC-1E22162794F2}" destId="{4673E166-01A0-D946-B952-1FBBB4BCB5BE}" srcOrd="0" destOrd="0" presId="urn:microsoft.com/office/officeart/2005/8/layout/hierarchy1"/>
    <dgm:cxn modelId="{010C8D95-40AE-644A-874D-19D661FF5C4E}" type="presOf" srcId="{0893D286-C592-664B-888C-FC474D8F8884}" destId="{249B6C07-6360-D34E-BA8D-0B9089B4889C}" srcOrd="0" destOrd="0" presId="urn:microsoft.com/office/officeart/2005/8/layout/hierarchy1"/>
    <dgm:cxn modelId="{FCD87854-D0F0-EF4E-909C-1CEC9305D5BB}" srcId="{ED77CB73-605C-8745-9872-9C643DB7A5E6}" destId="{A808AC1D-AA21-144C-A7F6-EC51AD7B0324}" srcOrd="1" destOrd="0" parTransId="{C2B575E1-0C97-0745-942B-D465E390711F}" sibTransId="{033174CC-5C90-9147-A7F5-322EA4A961AB}"/>
    <dgm:cxn modelId="{91FC4F42-1D93-C04D-812D-F7F2F8A3D959}" type="presOf" srcId="{55A78110-0510-4347-91B7-01D374B6E227}" destId="{973C0E40-A42E-4B4F-B8EF-7C317A8D89F1}" srcOrd="0" destOrd="0" presId="urn:microsoft.com/office/officeart/2005/8/layout/hierarchy1"/>
    <dgm:cxn modelId="{FDF3750C-68C2-DD46-8968-16F82E589567}" srcId="{A1F60141-70C5-6843-9A84-CB2A7DDDD7E0}" destId="{F4622525-89A4-464B-9FEE-CBC6BE16AA12}" srcOrd="0" destOrd="0" parTransId="{EF843976-BCF1-2B4B-9E07-728C3F34A38F}" sibTransId="{C92F2584-6130-6843-A7BE-AE524957F5EF}"/>
    <dgm:cxn modelId="{D07A3C70-49F1-BA4C-AE8E-22352768A295}" type="presOf" srcId="{642D12E7-2215-0A41-A08B-F7FB1D8D26B8}" destId="{84F22C31-EDEC-5A42-8E0A-FE84FDD350D8}" srcOrd="0" destOrd="0" presId="urn:microsoft.com/office/officeart/2005/8/layout/hierarchy1"/>
    <dgm:cxn modelId="{49B24CE0-B37E-024E-AAA9-4CC9B09EA45C}" type="presParOf" srcId="{32492469-681D-BF44-B43D-C46ED57F8E33}" destId="{ECA0B2F8-F333-8D45-A38A-BBD03322FAD3}" srcOrd="0" destOrd="0" presId="urn:microsoft.com/office/officeart/2005/8/layout/hierarchy1"/>
    <dgm:cxn modelId="{CF95504F-86E1-4043-9DAD-28071499539B}" type="presParOf" srcId="{ECA0B2F8-F333-8D45-A38A-BBD03322FAD3}" destId="{C295FD41-57FF-ED4F-A123-355AE48CCEA4}" srcOrd="0" destOrd="0" presId="urn:microsoft.com/office/officeart/2005/8/layout/hierarchy1"/>
    <dgm:cxn modelId="{B3504A33-3D48-A047-B61D-E014E13ADF34}" type="presParOf" srcId="{C295FD41-57FF-ED4F-A123-355AE48CCEA4}" destId="{CD999CE9-7F28-2246-9CEE-74232FA77A88}" srcOrd="0" destOrd="0" presId="urn:microsoft.com/office/officeart/2005/8/layout/hierarchy1"/>
    <dgm:cxn modelId="{9C6481AD-B0DA-934C-8275-EFED8E5373B3}" type="presParOf" srcId="{C295FD41-57FF-ED4F-A123-355AE48CCEA4}" destId="{249B6C07-6360-D34E-BA8D-0B9089B4889C}" srcOrd="1" destOrd="0" presId="urn:microsoft.com/office/officeart/2005/8/layout/hierarchy1"/>
    <dgm:cxn modelId="{D330C9DC-A453-CC43-B2FA-8D2CA4337C69}" type="presParOf" srcId="{ECA0B2F8-F333-8D45-A38A-BBD03322FAD3}" destId="{5EDB3990-E11E-9145-B698-0FE59EE32EA7}" srcOrd="1" destOrd="0" presId="urn:microsoft.com/office/officeart/2005/8/layout/hierarchy1"/>
    <dgm:cxn modelId="{5186CB82-0D2B-6447-922B-1E0946D2B011}" type="presParOf" srcId="{5EDB3990-E11E-9145-B698-0FE59EE32EA7}" destId="{05721525-35BD-8F41-9068-3CC00D5FFB7A}" srcOrd="0" destOrd="0" presId="urn:microsoft.com/office/officeart/2005/8/layout/hierarchy1"/>
    <dgm:cxn modelId="{160B10F3-BE8A-0847-89B0-0DE9509D5C3A}" type="presParOf" srcId="{5EDB3990-E11E-9145-B698-0FE59EE32EA7}" destId="{E8EEE3E6-E7F1-E14C-A46B-42C6FC14BD9E}" srcOrd="1" destOrd="0" presId="urn:microsoft.com/office/officeart/2005/8/layout/hierarchy1"/>
    <dgm:cxn modelId="{9A11851D-0917-D74E-ABA2-128FA36B9F02}" type="presParOf" srcId="{E8EEE3E6-E7F1-E14C-A46B-42C6FC14BD9E}" destId="{DC5CCEA3-A3B5-AF4E-B46F-99B127D65031}" srcOrd="0" destOrd="0" presId="urn:microsoft.com/office/officeart/2005/8/layout/hierarchy1"/>
    <dgm:cxn modelId="{9036B4DC-4EBE-EF40-ABAD-EE6A758D3962}" type="presParOf" srcId="{DC5CCEA3-A3B5-AF4E-B46F-99B127D65031}" destId="{19F63739-62BC-9248-AB1F-C5D527DEC1F8}" srcOrd="0" destOrd="0" presId="urn:microsoft.com/office/officeart/2005/8/layout/hierarchy1"/>
    <dgm:cxn modelId="{0B28C136-091A-CB44-9F50-604CE7D3343F}" type="presParOf" srcId="{DC5CCEA3-A3B5-AF4E-B46F-99B127D65031}" destId="{4673E166-01A0-D946-B952-1FBBB4BCB5BE}" srcOrd="1" destOrd="0" presId="urn:microsoft.com/office/officeart/2005/8/layout/hierarchy1"/>
    <dgm:cxn modelId="{5CC4F5A4-AF30-0C47-92A2-86F0063F69FE}" type="presParOf" srcId="{E8EEE3E6-E7F1-E14C-A46B-42C6FC14BD9E}" destId="{FF6A2370-04D2-C44D-AB3B-4A34A63F3039}" srcOrd="1" destOrd="0" presId="urn:microsoft.com/office/officeart/2005/8/layout/hierarchy1"/>
    <dgm:cxn modelId="{7C1F4F72-FE87-1146-9CFA-E4580C8847C6}" type="presParOf" srcId="{FF6A2370-04D2-C44D-AB3B-4A34A63F3039}" destId="{973C0E40-A42E-4B4F-B8EF-7C317A8D89F1}" srcOrd="0" destOrd="0" presId="urn:microsoft.com/office/officeart/2005/8/layout/hierarchy1"/>
    <dgm:cxn modelId="{760EE624-4B94-844E-90E8-31E07F3F6136}" type="presParOf" srcId="{FF6A2370-04D2-C44D-AB3B-4A34A63F3039}" destId="{2B8349DB-E069-EA47-826F-49448C65591D}" srcOrd="1" destOrd="0" presId="urn:microsoft.com/office/officeart/2005/8/layout/hierarchy1"/>
    <dgm:cxn modelId="{3B2E7920-1CFE-2B4E-BE93-2971E51B1A25}" type="presParOf" srcId="{2B8349DB-E069-EA47-826F-49448C65591D}" destId="{F220FB0E-EFFA-974B-8D21-A42D105159CC}" srcOrd="0" destOrd="0" presId="urn:microsoft.com/office/officeart/2005/8/layout/hierarchy1"/>
    <dgm:cxn modelId="{A5595B82-87DC-494F-B2D4-2CB709CF72E3}" type="presParOf" srcId="{F220FB0E-EFFA-974B-8D21-A42D105159CC}" destId="{6D5FE5F5-B412-CF4C-80C7-9F8FEC0611CF}" srcOrd="0" destOrd="0" presId="urn:microsoft.com/office/officeart/2005/8/layout/hierarchy1"/>
    <dgm:cxn modelId="{1E61D9D5-687C-3341-B867-14CEB62B0EB8}" type="presParOf" srcId="{F220FB0E-EFFA-974B-8D21-A42D105159CC}" destId="{84F22C31-EDEC-5A42-8E0A-FE84FDD350D8}" srcOrd="1" destOrd="0" presId="urn:microsoft.com/office/officeart/2005/8/layout/hierarchy1"/>
    <dgm:cxn modelId="{1AFBBC70-9E46-9444-81BB-049E8E56615F}" type="presParOf" srcId="{2B8349DB-E069-EA47-826F-49448C65591D}" destId="{6BEF1915-85C2-9D49-B430-327E3DF7BF1C}" srcOrd="1" destOrd="0" presId="urn:microsoft.com/office/officeart/2005/8/layout/hierarchy1"/>
    <dgm:cxn modelId="{7BAE5927-9B4E-4E46-A9C9-0CC42B14BD37}" type="presParOf" srcId="{5EDB3990-E11E-9145-B698-0FE59EE32EA7}" destId="{B76AEEBA-9002-FA42-86E9-F76424E6E644}" srcOrd="2" destOrd="0" presId="urn:microsoft.com/office/officeart/2005/8/layout/hierarchy1"/>
    <dgm:cxn modelId="{C004EFC9-2245-8F41-8396-F41A2884C219}" type="presParOf" srcId="{5EDB3990-E11E-9145-B698-0FE59EE32EA7}" destId="{349EB515-1040-0B4F-B2D9-8D9DBB89AC1B}" srcOrd="3" destOrd="0" presId="urn:microsoft.com/office/officeart/2005/8/layout/hierarchy1"/>
    <dgm:cxn modelId="{7D519FEB-8B81-414B-BDF2-59BC1179A180}" type="presParOf" srcId="{349EB515-1040-0B4F-B2D9-8D9DBB89AC1B}" destId="{5D57CE62-7814-7242-A49A-AE83DE71BF45}" srcOrd="0" destOrd="0" presId="urn:microsoft.com/office/officeart/2005/8/layout/hierarchy1"/>
    <dgm:cxn modelId="{203BDB96-7C73-5D44-A3C2-E64E244C5893}" type="presParOf" srcId="{5D57CE62-7814-7242-A49A-AE83DE71BF45}" destId="{D65CDE4D-D1A8-6B42-9EC9-890221E3E26A}" srcOrd="0" destOrd="0" presId="urn:microsoft.com/office/officeart/2005/8/layout/hierarchy1"/>
    <dgm:cxn modelId="{8C53F9E4-F98C-EA4B-9D9F-7F939FBEE189}" type="presParOf" srcId="{5D57CE62-7814-7242-A49A-AE83DE71BF45}" destId="{338F804C-A3E8-ED40-AFBE-C51FDF76FAEA}" srcOrd="1" destOrd="0" presId="urn:microsoft.com/office/officeart/2005/8/layout/hierarchy1"/>
    <dgm:cxn modelId="{0CB73EAF-4CB1-F042-AEEB-7E88F5CA54F1}" type="presParOf" srcId="{349EB515-1040-0B4F-B2D9-8D9DBB89AC1B}" destId="{2359EF6C-524E-254A-918C-F956439BF0D2}" srcOrd="1" destOrd="0" presId="urn:microsoft.com/office/officeart/2005/8/layout/hierarchy1"/>
    <dgm:cxn modelId="{D8547190-43AF-4C49-A9F1-9484E9BBE044}" type="presParOf" srcId="{2359EF6C-524E-254A-918C-F956439BF0D2}" destId="{D255584F-3999-BE48-854B-776146B17446}" srcOrd="0" destOrd="0" presId="urn:microsoft.com/office/officeart/2005/8/layout/hierarchy1"/>
    <dgm:cxn modelId="{CA3C8154-B89C-5541-9915-BA5D1D9EC84A}" type="presParOf" srcId="{2359EF6C-524E-254A-918C-F956439BF0D2}" destId="{AD48F620-3655-1E44-A40C-86440E40376B}" srcOrd="1" destOrd="0" presId="urn:microsoft.com/office/officeart/2005/8/layout/hierarchy1"/>
    <dgm:cxn modelId="{0B514BDF-6041-5B41-96A6-31B3924BC6FB}" type="presParOf" srcId="{AD48F620-3655-1E44-A40C-86440E40376B}" destId="{4F2592F5-2ADD-CC47-8CAF-19E568EA3F9C}" srcOrd="0" destOrd="0" presId="urn:microsoft.com/office/officeart/2005/8/layout/hierarchy1"/>
    <dgm:cxn modelId="{46D9C7BB-FF92-DB43-B77B-85BDABFF20A7}" type="presParOf" srcId="{4F2592F5-2ADD-CC47-8CAF-19E568EA3F9C}" destId="{96C7AF2E-CBE6-F844-92E9-D0C5E5E8E3C1}" srcOrd="0" destOrd="0" presId="urn:microsoft.com/office/officeart/2005/8/layout/hierarchy1"/>
    <dgm:cxn modelId="{FA35E718-FAF5-2644-A641-2BBD0A030BD4}" type="presParOf" srcId="{4F2592F5-2ADD-CC47-8CAF-19E568EA3F9C}" destId="{12731C71-3BAA-7D48-BEC3-7C8BB942F7F7}" srcOrd="1" destOrd="0" presId="urn:microsoft.com/office/officeart/2005/8/layout/hierarchy1"/>
    <dgm:cxn modelId="{1D28B952-4690-4D44-9CE0-53114B8E524A}" type="presParOf" srcId="{AD48F620-3655-1E44-A40C-86440E40376B}" destId="{B3EC056A-B6C3-F64F-8A99-757AC6F9C829}" srcOrd="1" destOrd="0" presId="urn:microsoft.com/office/officeart/2005/8/layout/hierarchy1"/>
    <dgm:cxn modelId="{98E14005-79C8-314E-B799-EDF1E77A1FB0}" type="presParOf" srcId="{5EDB3990-E11E-9145-B698-0FE59EE32EA7}" destId="{959B839B-9CC3-E243-B386-14E9F7DA0717}" srcOrd="4" destOrd="0" presId="urn:microsoft.com/office/officeart/2005/8/layout/hierarchy1"/>
    <dgm:cxn modelId="{46632868-16CF-6145-BAE6-D8B150367D74}" type="presParOf" srcId="{5EDB3990-E11E-9145-B698-0FE59EE32EA7}" destId="{E036DD25-80FE-7B49-9A09-2BB743F11E30}" srcOrd="5" destOrd="0" presId="urn:microsoft.com/office/officeart/2005/8/layout/hierarchy1"/>
    <dgm:cxn modelId="{CAE0FD0A-02B9-FB4F-A442-56FC22AD2DC2}" type="presParOf" srcId="{E036DD25-80FE-7B49-9A09-2BB743F11E30}" destId="{64C0120D-4D49-0B4F-8D4A-0242B5E04295}" srcOrd="0" destOrd="0" presId="urn:microsoft.com/office/officeart/2005/8/layout/hierarchy1"/>
    <dgm:cxn modelId="{C12EF321-12EC-D14C-91B4-00B31A2D0452}" type="presParOf" srcId="{64C0120D-4D49-0B4F-8D4A-0242B5E04295}" destId="{81CC477E-8F6D-8844-A870-DFC230D4581C}" srcOrd="0" destOrd="0" presId="urn:microsoft.com/office/officeart/2005/8/layout/hierarchy1"/>
    <dgm:cxn modelId="{AE35F0C2-DC1C-7A4A-8AB8-E7A8E24230F5}" type="presParOf" srcId="{64C0120D-4D49-0B4F-8D4A-0242B5E04295}" destId="{806CFC10-B0B3-5946-B150-FEF1386E78D6}" srcOrd="1" destOrd="0" presId="urn:microsoft.com/office/officeart/2005/8/layout/hierarchy1"/>
    <dgm:cxn modelId="{B51A270B-7A21-B54E-8C3F-B627B15870FD}" type="presParOf" srcId="{E036DD25-80FE-7B49-9A09-2BB743F11E30}" destId="{76C3A47B-D171-0341-BAF7-813D3CFA6665}" srcOrd="1" destOrd="0" presId="urn:microsoft.com/office/officeart/2005/8/layout/hierarchy1"/>
    <dgm:cxn modelId="{78587319-AD91-0C4F-A981-CEE420047339}" type="presParOf" srcId="{32492469-681D-BF44-B43D-C46ED57F8E33}" destId="{EE3A4209-7CE9-B64D-B90B-D3E01588FEE9}" srcOrd="1" destOrd="0" presId="urn:microsoft.com/office/officeart/2005/8/layout/hierarchy1"/>
    <dgm:cxn modelId="{BBB73353-B9DE-CD4F-B42C-41E9053DDAA4}" type="presParOf" srcId="{EE3A4209-7CE9-B64D-B90B-D3E01588FEE9}" destId="{843878E7-E105-1641-B4A7-DC8EB9252803}" srcOrd="0" destOrd="0" presId="urn:microsoft.com/office/officeart/2005/8/layout/hierarchy1"/>
    <dgm:cxn modelId="{EF2184A4-4066-B04E-A060-8B0CA5B6B662}" type="presParOf" srcId="{843878E7-E105-1641-B4A7-DC8EB9252803}" destId="{29928F0C-A6A2-A341-927D-DEBBD51D766D}" srcOrd="0" destOrd="0" presId="urn:microsoft.com/office/officeart/2005/8/layout/hierarchy1"/>
    <dgm:cxn modelId="{16B23D46-9989-5046-A468-9A382894581B}" type="presParOf" srcId="{843878E7-E105-1641-B4A7-DC8EB9252803}" destId="{522F2FD1-D000-1A45-A7F8-708525F64C28}" srcOrd="1" destOrd="0" presId="urn:microsoft.com/office/officeart/2005/8/layout/hierarchy1"/>
    <dgm:cxn modelId="{D48C8F03-8DFA-C74E-8CAF-EC84A3CE6F22}" type="presParOf" srcId="{EE3A4209-7CE9-B64D-B90B-D3E01588FEE9}" destId="{766F57E4-9C27-C248-A3BA-3753FAD7A07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9B839B-9CC3-E243-B386-14E9F7DA0717}">
      <dsp:nvSpPr>
        <dsp:cNvPr id="0" name=""/>
        <dsp:cNvSpPr/>
      </dsp:nvSpPr>
      <dsp:spPr>
        <a:xfrm>
          <a:off x="1721569" y="1143911"/>
          <a:ext cx="3628920" cy="481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997"/>
              </a:lnTo>
              <a:lnTo>
                <a:pt x="3628920" y="324997"/>
              </a:lnTo>
              <a:lnTo>
                <a:pt x="3628920" y="48170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55584F-3999-BE48-854B-776146B17446}">
      <dsp:nvSpPr>
        <dsp:cNvPr id="0" name=""/>
        <dsp:cNvSpPr/>
      </dsp:nvSpPr>
      <dsp:spPr>
        <a:xfrm>
          <a:off x="2719654" y="2200853"/>
          <a:ext cx="367370" cy="560391"/>
        </a:xfrm>
        <a:custGeom>
          <a:avLst/>
          <a:gdLst/>
          <a:ahLst/>
          <a:cxnLst/>
          <a:rect l="0" t="0" r="0" b="0"/>
          <a:pathLst>
            <a:path>
              <a:moveTo>
                <a:pt x="367370" y="0"/>
              </a:moveTo>
              <a:lnTo>
                <a:pt x="367370" y="403688"/>
              </a:lnTo>
              <a:lnTo>
                <a:pt x="0" y="403688"/>
              </a:lnTo>
              <a:lnTo>
                <a:pt x="0" y="560391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6AEEBA-9002-FA42-86E9-F76424E6E644}">
      <dsp:nvSpPr>
        <dsp:cNvPr id="0" name=""/>
        <dsp:cNvSpPr/>
      </dsp:nvSpPr>
      <dsp:spPr>
        <a:xfrm>
          <a:off x="1721569" y="1143911"/>
          <a:ext cx="1365455" cy="479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881"/>
              </a:lnTo>
              <a:lnTo>
                <a:pt x="1365455" y="322881"/>
              </a:lnTo>
              <a:lnTo>
                <a:pt x="1365455" y="47958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3C0E40-A42E-4B4F-B8EF-7C317A8D89F1}">
      <dsp:nvSpPr>
        <dsp:cNvPr id="0" name=""/>
        <dsp:cNvSpPr/>
      </dsp:nvSpPr>
      <dsp:spPr>
        <a:xfrm>
          <a:off x="786405" y="2211208"/>
          <a:ext cx="221575" cy="523301"/>
        </a:xfrm>
        <a:custGeom>
          <a:avLst/>
          <a:gdLst/>
          <a:ahLst/>
          <a:cxnLst/>
          <a:rect l="0" t="0" r="0" b="0"/>
          <a:pathLst>
            <a:path>
              <a:moveTo>
                <a:pt x="221575" y="0"/>
              </a:moveTo>
              <a:lnTo>
                <a:pt x="221575" y="366598"/>
              </a:lnTo>
              <a:lnTo>
                <a:pt x="0" y="366598"/>
              </a:lnTo>
              <a:lnTo>
                <a:pt x="0" y="523301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721525-35BD-8F41-9068-3CC00D5FFB7A}">
      <dsp:nvSpPr>
        <dsp:cNvPr id="0" name=""/>
        <dsp:cNvSpPr/>
      </dsp:nvSpPr>
      <dsp:spPr>
        <a:xfrm>
          <a:off x="1007981" y="1143911"/>
          <a:ext cx="713587" cy="516674"/>
        </a:xfrm>
        <a:custGeom>
          <a:avLst/>
          <a:gdLst/>
          <a:ahLst/>
          <a:cxnLst/>
          <a:rect l="0" t="0" r="0" b="0"/>
          <a:pathLst>
            <a:path>
              <a:moveTo>
                <a:pt x="713587" y="0"/>
              </a:moveTo>
              <a:lnTo>
                <a:pt x="713587" y="359971"/>
              </a:lnTo>
              <a:lnTo>
                <a:pt x="0" y="359971"/>
              </a:lnTo>
              <a:lnTo>
                <a:pt x="0" y="51667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999CE9-7F28-2246-9CEE-74232FA77A88}">
      <dsp:nvSpPr>
        <dsp:cNvPr id="0" name=""/>
        <dsp:cNvSpPr/>
      </dsp:nvSpPr>
      <dsp:spPr>
        <a:xfrm>
          <a:off x="978987" y="618231"/>
          <a:ext cx="1485162" cy="5256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9B6C07-6360-D34E-BA8D-0B9089B4889C}">
      <dsp:nvSpPr>
        <dsp:cNvPr id="0" name=""/>
        <dsp:cNvSpPr/>
      </dsp:nvSpPr>
      <dsp:spPr>
        <a:xfrm>
          <a:off x="1166937" y="796783"/>
          <a:ext cx="1485162" cy="525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Times New Roman"/>
              <a:cs typeface="Times New Roman"/>
            </a:rPr>
            <a:t>Органы государственной власти</a:t>
          </a:r>
          <a:endParaRPr lang="ru-RU" sz="1000" b="1" kern="1200" dirty="0">
            <a:latin typeface="Times New Roman"/>
            <a:cs typeface="Times New Roman"/>
          </a:endParaRPr>
        </a:p>
      </dsp:txBody>
      <dsp:txXfrm>
        <a:off x="1182334" y="812180"/>
        <a:ext cx="1454368" cy="494886"/>
      </dsp:txXfrm>
    </dsp:sp>
    <dsp:sp modelId="{19F63739-62BC-9248-AB1F-C5D527DEC1F8}">
      <dsp:nvSpPr>
        <dsp:cNvPr id="0" name=""/>
        <dsp:cNvSpPr/>
      </dsp:nvSpPr>
      <dsp:spPr>
        <a:xfrm>
          <a:off x="226587" y="1660586"/>
          <a:ext cx="1562787" cy="5506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73E166-01A0-D946-B952-1FBBB4BCB5BE}">
      <dsp:nvSpPr>
        <dsp:cNvPr id="0" name=""/>
        <dsp:cNvSpPr/>
      </dsp:nvSpPr>
      <dsp:spPr>
        <a:xfrm>
          <a:off x="414537" y="1839138"/>
          <a:ext cx="1562787" cy="5506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/>
              <a:cs typeface="Times New Roman"/>
            </a:rPr>
            <a:t>Законодательная власть</a:t>
          </a:r>
          <a:endParaRPr lang="ru-RU" sz="1200" kern="1200" dirty="0">
            <a:latin typeface="Times New Roman"/>
            <a:cs typeface="Times New Roman"/>
          </a:endParaRPr>
        </a:p>
      </dsp:txBody>
      <dsp:txXfrm>
        <a:off x="430664" y="1855265"/>
        <a:ext cx="1530533" cy="518368"/>
      </dsp:txXfrm>
    </dsp:sp>
    <dsp:sp modelId="{6D5FE5F5-B412-CF4C-80C7-9F8FEC0611CF}">
      <dsp:nvSpPr>
        <dsp:cNvPr id="0" name=""/>
        <dsp:cNvSpPr/>
      </dsp:nvSpPr>
      <dsp:spPr>
        <a:xfrm>
          <a:off x="41929" y="2734510"/>
          <a:ext cx="1488951" cy="836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F22C31-EDEC-5A42-8E0A-FE84FDD350D8}">
      <dsp:nvSpPr>
        <dsp:cNvPr id="0" name=""/>
        <dsp:cNvSpPr/>
      </dsp:nvSpPr>
      <dsp:spPr>
        <a:xfrm>
          <a:off x="229879" y="2913062"/>
          <a:ext cx="1488951" cy="8369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/>
              <a:cs typeface="Times New Roman"/>
            </a:rPr>
            <a:t>Федеральное собрание: Государственная дума и Совет Федераций</a:t>
          </a:r>
          <a:endParaRPr lang="ru-RU" sz="1000" kern="1200" dirty="0">
            <a:latin typeface="Times New Roman"/>
            <a:cs typeface="Times New Roman"/>
          </a:endParaRPr>
        </a:p>
      </dsp:txBody>
      <dsp:txXfrm>
        <a:off x="254394" y="2937577"/>
        <a:ext cx="1439921" cy="787966"/>
      </dsp:txXfrm>
    </dsp:sp>
    <dsp:sp modelId="{D65CDE4D-D1A8-6B42-9EC9-890221E3E26A}">
      <dsp:nvSpPr>
        <dsp:cNvPr id="0" name=""/>
        <dsp:cNvSpPr/>
      </dsp:nvSpPr>
      <dsp:spPr>
        <a:xfrm>
          <a:off x="2495405" y="1623496"/>
          <a:ext cx="1183237" cy="5773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8F804C-A3E8-ED40-AFBE-C51FDF76FAEA}">
      <dsp:nvSpPr>
        <dsp:cNvPr id="0" name=""/>
        <dsp:cNvSpPr/>
      </dsp:nvSpPr>
      <dsp:spPr>
        <a:xfrm>
          <a:off x="2683355" y="1802048"/>
          <a:ext cx="1183237" cy="5773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/>
              <a:cs typeface="Times New Roman"/>
            </a:rPr>
            <a:t>Судебная власть</a:t>
          </a:r>
          <a:endParaRPr lang="ru-RU" sz="1200" kern="1200" dirty="0">
            <a:latin typeface="Times New Roman"/>
            <a:cs typeface="Times New Roman"/>
          </a:endParaRPr>
        </a:p>
      </dsp:txBody>
      <dsp:txXfrm>
        <a:off x="2700265" y="1818958"/>
        <a:ext cx="1149417" cy="543537"/>
      </dsp:txXfrm>
    </dsp:sp>
    <dsp:sp modelId="{96C7AF2E-CBE6-F844-92E9-D0C5E5E8E3C1}">
      <dsp:nvSpPr>
        <dsp:cNvPr id="0" name=""/>
        <dsp:cNvSpPr/>
      </dsp:nvSpPr>
      <dsp:spPr>
        <a:xfrm>
          <a:off x="1873880" y="2761245"/>
          <a:ext cx="1691548" cy="1074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731C71-3BAA-7D48-BEC3-7C8BB942F7F7}">
      <dsp:nvSpPr>
        <dsp:cNvPr id="0" name=""/>
        <dsp:cNvSpPr/>
      </dsp:nvSpPr>
      <dsp:spPr>
        <a:xfrm>
          <a:off x="2061830" y="2939797"/>
          <a:ext cx="1691548" cy="10741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/>
              <a:cs typeface="Times New Roman"/>
            </a:rPr>
            <a:t>1) Конституционный Суд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/>
              <a:cs typeface="Times New Roman"/>
            </a:rPr>
            <a:t>2) Верховный Суд</a:t>
          </a:r>
          <a:br>
            <a:rPr lang="ru-RU" sz="1000" kern="1200" dirty="0" smtClean="0">
              <a:latin typeface="Times New Roman"/>
              <a:cs typeface="Times New Roman"/>
            </a:rPr>
          </a:br>
          <a:r>
            <a:rPr lang="ru-RU" sz="1000" kern="1200" dirty="0" smtClean="0">
              <a:latin typeface="Times New Roman"/>
              <a:cs typeface="Times New Roman"/>
            </a:rPr>
            <a:t>3) Высший Арбитражный Суд</a:t>
          </a:r>
          <a:endParaRPr lang="ru-RU" sz="1000" kern="1200" dirty="0">
            <a:latin typeface="Times New Roman"/>
            <a:cs typeface="Times New Roman"/>
          </a:endParaRPr>
        </a:p>
      </dsp:txBody>
      <dsp:txXfrm>
        <a:off x="2093290" y="2971257"/>
        <a:ext cx="1628628" cy="1011213"/>
      </dsp:txXfrm>
    </dsp:sp>
    <dsp:sp modelId="{81CC477E-8F6D-8844-A870-DFC230D4581C}">
      <dsp:nvSpPr>
        <dsp:cNvPr id="0" name=""/>
        <dsp:cNvSpPr/>
      </dsp:nvSpPr>
      <dsp:spPr>
        <a:xfrm>
          <a:off x="4608559" y="1625612"/>
          <a:ext cx="1483859" cy="6129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6CFC10-B0B3-5946-B150-FEF1386E78D6}">
      <dsp:nvSpPr>
        <dsp:cNvPr id="0" name=""/>
        <dsp:cNvSpPr/>
      </dsp:nvSpPr>
      <dsp:spPr>
        <a:xfrm>
          <a:off x="4796509" y="1804164"/>
          <a:ext cx="1483859" cy="6129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/>
              <a:cs typeface="Times New Roman"/>
            </a:rPr>
            <a:t>Исполнительная власть</a:t>
          </a:r>
          <a:endParaRPr lang="ru-RU" sz="1200" kern="1200" dirty="0">
            <a:latin typeface="Times New Roman"/>
            <a:cs typeface="Times New Roman"/>
          </a:endParaRPr>
        </a:p>
      </dsp:txBody>
      <dsp:txXfrm>
        <a:off x="4814461" y="1822116"/>
        <a:ext cx="1447955" cy="577007"/>
      </dsp:txXfrm>
    </dsp:sp>
    <dsp:sp modelId="{29928F0C-A6A2-A341-927D-DEBBD51D766D}">
      <dsp:nvSpPr>
        <dsp:cNvPr id="0" name=""/>
        <dsp:cNvSpPr/>
      </dsp:nvSpPr>
      <dsp:spPr>
        <a:xfrm>
          <a:off x="4448151" y="2729160"/>
          <a:ext cx="1691548" cy="1074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2F2FD1-D000-1A45-A7F8-708525F64C28}">
      <dsp:nvSpPr>
        <dsp:cNvPr id="0" name=""/>
        <dsp:cNvSpPr/>
      </dsp:nvSpPr>
      <dsp:spPr>
        <a:xfrm>
          <a:off x="4636101" y="2907712"/>
          <a:ext cx="1691548" cy="10741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/>
              <a:cs typeface="Times New Roman"/>
            </a:rPr>
            <a:t>Правительство РФ</a:t>
          </a:r>
          <a:endParaRPr lang="ru-RU" sz="1200" kern="1200" dirty="0">
            <a:latin typeface="Times New Roman"/>
            <a:cs typeface="Times New Roman"/>
          </a:endParaRPr>
        </a:p>
      </dsp:txBody>
      <dsp:txXfrm>
        <a:off x="4667561" y="2939172"/>
        <a:ext cx="1628628" cy="10112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1E280DBE-43B2-6C46-8304-CF8679922198}" type="datetimeFigureOut">
              <a:rPr lang="ru-RU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B72C7823-0591-B042-997D-B14009F08A9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71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14668" y="1243957"/>
            <a:ext cx="717125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astasiaScript" panose="02000505070000020002" pitchFamily="2" charset="0"/>
              </a:rPr>
              <a:t>Гражданское общество</a:t>
            </a:r>
          </a:p>
          <a:p>
            <a:pPr algn="ctr"/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astasiaScript" panose="02000505070000020002" pitchFamily="2" charset="0"/>
              </a:rPr>
              <a:t> и правовое государство</a:t>
            </a:r>
            <a:endParaRPr lang="ru-RU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nastasiaScript" panose="02000505070000020002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11428" y="0"/>
            <a:ext cx="65531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Местное самоуправление</a:t>
            </a:r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:</a:t>
            </a:r>
            <a:endParaRPr lang="ru-RU" sz="3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22856" y="2116598"/>
            <a:ext cx="56320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/>
              <a:cs typeface="Times New Roman"/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 rotWithShape="1">
          <a:blip r:embed="rId3"/>
          <a:srcRect t="5374" b="-3620"/>
          <a:stretch/>
        </p:blipFill>
        <p:spPr>
          <a:xfrm>
            <a:off x="1487060" y="668675"/>
            <a:ext cx="6203022" cy="59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2933" y="1050928"/>
            <a:ext cx="35875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Д/З:</a:t>
            </a:r>
            <a:endParaRPr lang="ru-RU" sz="3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22856" y="2116598"/>
            <a:ext cx="56320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400" dirty="0" smtClean="0">
                <a:latin typeface="Times New Roman"/>
                <a:cs typeface="Times New Roman"/>
              </a:rPr>
              <a:t>Параграф 22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/>
                <a:cs typeface="Times New Roman"/>
              </a:rPr>
              <a:t>Ответить на вопросы в конце параграфа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/>
                <a:cs typeface="Times New Roman"/>
              </a:rPr>
              <a:t>Составить презентацию о местном самоуправлении </a:t>
            </a:r>
            <a:r>
              <a:rPr lang="ru-RU" sz="2400" smtClean="0">
                <a:latin typeface="Times New Roman"/>
                <a:cs typeface="Times New Roman"/>
              </a:rPr>
              <a:t>Нового Уренгоя</a:t>
            </a:r>
            <a:endParaRPr lang="ru-RU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67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2933" y="1050928"/>
            <a:ext cx="35875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План</a:t>
            </a:r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:</a:t>
            </a:r>
            <a:endParaRPr lang="ru-RU" sz="3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22856" y="2116598"/>
            <a:ext cx="56320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/>
                <a:cs typeface="Times New Roman"/>
              </a:rPr>
              <a:t>1</a:t>
            </a:r>
            <a:r>
              <a:rPr lang="ru-RU" sz="2400" dirty="0">
                <a:latin typeface="Times New Roman"/>
                <a:cs typeface="Times New Roman"/>
              </a:rPr>
              <a:t>) Признаки правового государства</a:t>
            </a:r>
          </a:p>
          <a:p>
            <a:r>
              <a:rPr lang="ru-RU" sz="2400" dirty="0">
                <a:latin typeface="Times New Roman"/>
                <a:cs typeface="Times New Roman"/>
              </a:rPr>
              <a:t>2) Виды политических режимов</a:t>
            </a:r>
          </a:p>
          <a:p>
            <a:r>
              <a:rPr lang="ru-RU" sz="2400" dirty="0">
                <a:latin typeface="Times New Roman"/>
                <a:cs typeface="Times New Roman"/>
              </a:rPr>
              <a:t>3) Гражданское общество</a:t>
            </a:r>
          </a:p>
          <a:p>
            <a:r>
              <a:rPr lang="ru-RU" sz="2400" dirty="0">
                <a:latin typeface="Times New Roman"/>
                <a:cs typeface="Times New Roman"/>
              </a:rPr>
              <a:t>4) Местное самоуправление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408623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2933" y="1050928"/>
            <a:ext cx="358757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22856" y="2116598"/>
            <a:ext cx="56320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9776" y="889618"/>
            <a:ext cx="61484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/>
                <a:cs typeface="Times New Roman"/>
              </a:rPr>
              <a:t>1) Признаки правового государства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39417" y="1813635"/>
            <a:ext cx="6136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00"/>
                </a:solidFill>
                <a:latin typeface="Times New Roman"/>
                <a:cs typeface="Times New Roman"/>
                <a:hlinkClick r:id="" action="ppaction://hlinkshowjump?jump=nextslide"/>
              </a:rPr>
              <a:t>Верховенство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cs typeface="Times New Roman"/>
                <a:hlinkClick r:id="" action="ppaction://hlinkshowjump?jump=nextslide"/>
              </a:rPr>
              <a:t>закона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cs typeface="Times New Roman"/>
                <a:hlinkClick r:id="" action="ppaction://hlinkshowjump?jump=nextslide"/>
              </a:rPr>
              <a:t>.</a:t>
            </a:r>
            <a:endParaRPr lang="ru-RU" sz="2400" b="1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ru-RU" sz="2400" b="1" i="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ru-RU" sz="2400" b="1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ru-RU" sz="2400" b="1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>
              <a:buFontTx/>
              <a:buAutoNum type="arabicPeriod"/>
            </a:pPr>
            <a:endParaRPr lang="ru-RU" sz="2400" b="1" i="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>
              <a:buFontTx/>
              <a:buAutoNum type="arabicPeriod"/>
            </a:pPr>
            <a:endParaRPr lang="ru-RU" sz="2400" b="1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ru-RU" sz="2400" b="1" i="1" dirty="0">
              <a:solidFill>
                <a:srgbClr val="000000"/>
              </a:solidFill>
              <a:latin typeface="Times New Roman"/>
              <a:cs typeface="Times New Roman"/>
              <a:hlinkClick r:id="" action="ppaction://noaction"/>
            </a:endParaRPr>
          </a:p>
        </p:txBody>
      </p:sp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345" y="2463006"/>
            <a:ext cx="4411282" cy="330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18920" y="949357"/>
            <a:ext cx="7071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400" b="1" i="1" dirty="0" smtClean="0">
                <a:solidFill>
                  <a:srgbClr val="000000"/>
                </a:solidFill>
                <a:latin typeface="Times New Roman"/>
                <a:cs typeface="Times New Roman"/>
                <a:hlinkClick r:id="rId3" action="ppaction://hlinksldjump"/>
              </a:rPr>
              <a:t>Соблюдение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cs typeface="Times New Roman"/>
                <a:hlinkClick r:id="rId3" action="ppaction://hlinksldjump"/>
              </a:rPr>
              <a:t>и охрана прав и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cs typeface="Times New Roman"/>
                <a:hlinkClick r:id="rId3" action="ppaction://hlinksldjump"/>
              </a:rPr>
              <a:t>свобод человека.</a:t>
            </a:r>
            <a:endParaRPr lang="ru-RU" sz="2400" b="1" i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>
              <a:buFontTx/>
              <a:buAutoNum type="arabicPeriod"/>
            </a:pPr>
            <a:endParaRPr lang="ru-RU" sz="2400" b="1" i="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ru-RU" sz="2400" b="1" i="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ru-RU" sz="2400" b="1" i="1" dirty="0">
              <a:solidFill>
                <a:srgbClr val="000000"/>
              </a:solidFill>
              <a:latin typeface="Times New Roman"/>
              <a:cs typeface="Times New Roman"/>
              <a:hlinkClick r:id="" action="ppaction://noaction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5008" y="1886982"/>
            <a:ext cx="4068570" cy="343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80535" y="781793"/>
            <a:ext cx="613697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Соблюдение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принципа разделения властей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.</a:t>
            </a:r>
          </a:p>
          <a:p>
            <a:pPr marL="342900" indent="-342900" algn="ctr">
              <a:buAutoNum type="arabicPeriod" startAt="3"/>
            </a:pP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342900" indent="-342900"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  <a:hlinkClick r:id="" action="ppaction://noaction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6665808"/>
              </p:ext>
            </p:extLst>
          </p:nvPr>
        </p:nvGraphicFramePr>
        <p:xfrm>
          <a:off x="996645" y="1396999"/>
          <a:ext cx="7276393" cy="4688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568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>
              <a:latin typeface="Calibri" charset="0"/>
            </a:endParaRPr>
          </a:p>
        </p:txBody>
      </p:sp>
      <p:grpSp>
        <p:nvGrpSpPr>
          <p:cNvPr id="22531" name="Group 3"/>
          <p:cNvGrpSpPr>
            <a:grpSpLocks noChangeAspect="1"/>
          </p:cNvGrpSpPr>
          <p:nvPr/>
        </p:nvGrpSpPr>
        <p:grpSpPr bwMode="auto">
          <a:xfrm>
            <a:off x="395288" y="404813"/>
            <a:ext cx="8353425" cy="6084887"/>
            <a:chOff x="295" y="255"/>
            <a:chExt cx="5216" cy="3833"/>
          </a:xfrm>
        </p:grpSpPr>
        <p:sp>
          <p:nvSpPr>
            <p:cNvPr id="22532" name="AutoShape 4"/>
            <p:cNvSpPr>
              <a:spLocks noChangeAspect="1" noChangeArrowheads="1" noTextEdit="1"/>
            </p:cNvSpPr>
            <p:nvPr/>
          </p:nvSpPr>
          <p:spPr bwMode="auto">
            <a:xfrm>
              <a:off x="295" y="255"/>
              <a:ext cx="5216" cy="3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cxnSp>
          <p:nvCxnSpPr>
            <p:cNvPr id="22533" name="_s22533"/>
            <p:cNvCxnSpPr>
              <a:cxnSpLocks noChangeShapeType="1"/>
              <a:stCxn id="22549" idx="1"/>
              <a:endCxn id="22541" idx="2"/>
            </p:cNvCxnSpPr>
            <p:nvPr/>
          </p:nvCxnSpPr>
          <p:spPr bwMode="auto">
            <a:xfrm rot="10800000">
              <a:off x="3312" y="748"/>
              <a:ext cx="204" cy="3093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4" name="_s22534"/>
            <p:cNvCxnSpPr>
              <a:cxnSpLocks noChangeShapeType="1"/>
              <a:stCxn id="22548" idx="3"/>
              <a:endCxn id="22541" idx="2"/>
            </p:cNvCxnSpPr>
            <p:nvPr/>
          </p:nvCxnSpPr>
          <p:spPr bwMode="auto">
            <a:xfrm flipV="1">
              <a:off x="3107" y="748"/>
              <a:ext cx="205" cy="3093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5" name="_s22535"/>
            <p:cNvCxnSpPr>
              <a:cxnSpLocks noChangeShapeType="1"/>
              <a:stCxn id="22547" idx="1"/>
              <a:endCxn id="22541" idx="2"/>
            </p:cNvCxnSpPr>
            <p:nvPr/>
          </p:nvCxnSpPr>
          <p:spPr bwMode="auto">
            <a:xfrm rot="10800000">
              <a:off x="3311" y="748"/>
              <a:ext cx="197" cy="2340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6" name="_s22536"/>
            <p:cNvCxnSpPr>
              <a:cxnSpLocks noChangeShapeType="1"/>
              <a:stCxn id="22546" idx="3"/>
              <a:endCxn id="22541" idx="2"/>
            </p:cNvCxnSpPr>
            <p:nvPr/>
          </p:nvCxnSpPr>
          <p:spPr bwMode="auto">
            <a:xfrm flipV="1">
              <a:off x="3107" y="748"/>
              <a:ext cx="205" cy="2342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7" name="_s22537"/>
            <p:cNvCxnSpPr>
              <a:cxnSpLocks noChangeShapeType="1"/>
              <a:stCxn id="22545" idx="1"/>
              <a:endCxn id="22541" idx="2"/>
            </p:cNvCxnSpPr>
            <p:nvPr/>
          </p:nvCxnSpPr>
          <p:spPr bwMode="auto">
            <a:xfrm rot="10800000">
              <a:off x="3312" y="748"/>
              <a:ext cx="204" cy="1348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8" name="_s22538"/>
            <p:cNvCxnSpPr>
              <a:cxnSpLocks noChangeShapeType="1"/>
              <a:stCxn id="22544" idx="3"/>
              <a:endCxn id="22541" idx="2"/>
            </p:cNvCxnSpPr>
            <p:nvPr/>
          </p:nvCxnSpPr>
          <p:spPr bwMode="auto">
            <a:xfrm flipV="1">
              <a:off x="3107" y="748"/>
              <a:ext cx="205" cy="1345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9" name="_s22539"/>
            <p:cNvCxnSpPr>
              <a:cxnSpLocks noChangeShapeType="1"/>
              <a:stCxn id="22543" idx="1"/>
              <a:endCxn id="22541" idx="2"/>
            </p:cNvCxnSpPr>
            <p:nvPr/>
          </p:nvCxnSpPr>
          <p:spPr bwMode="auto">
            <a:xfrm rot="10800000">
              <a:off x="3312" y="748"/>
              <a:ext cx="204" cy="494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0" name="_s22540"/>
            <p:cNvCxnSpPr>
              <a:cxnSpLocks noChangeShapeType="1"/>
              <a:stCxn id="22542" idx="3"/>
              <a:endCxn id="22541" idx="2"/>
            </p:cNvCxnSpPr>
            <p:nvPr/>
          </p:nvCxnSpPr>
          <p:spPr bwMode="auto">
            <a:xfrm flipV="1">
              <a:off x="3107" y="748"/>
              <a:ext cx="205" cy="494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541" name="_s22541"/>
            <p:cNvSpPr>
              <a:spLocks noChangeArrowheads="1"/>
            </p:cNvSpPr>
            <p:nvPr/>
          </p:nvSpPr>
          <p:spPr bwMode="auto">
            <a:xfrm>
              <a:off x="1247" y="255"/>
              <a:ext cx="4127" cy="49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4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Обязанности граждан перед государством </a:t>
              </a:r>
            </a:p>
            <a:p>
              <a:pPr algn="ctr"/>
              <a:r>
                <a:rPr lang="ru-RU" sz="24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в гражданском обществе</a:t>
              </a:r>
            </a:p>
          </p:txBody>
        </p:sp>
        <p:sp>
          <p:nvSpPr>
            <p:cNvPr id="22542" name="_s22542"/>
            <p:cNvSpPr>
              <a:spLocks noChangeArrowheads="1"/>
            </p:cNvSpPr>
            <p:nvPr/>
          </p:nvSpPr>
          <p:spPr bwMode="auto">
            <a:xfrm>
              <a:off x="295" y="995"/>
              <a:ext cx="2812" cy="49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lnSpc>
                  <a:spcPct val="80000"/>
                </a:lnSpc>
              </a:pPr>
              <a:r>
                <a:rPr lang="ru-RU" sz="2300"/>
                <a:t>Уплата законно установленных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налогов и сборов</a:t>
              </a:r>
            </a:p>
          </p:txBody>
        </p:sp>
        <p:sp>
          <p:nvSpPr>
            <p:cNvPr id="22543" name="_s22543"/>
            <p:cNvSpPr>
              <a:spLocks noChangeArrowheads="1"/>
            </p:cNvSpPr>
            <p:nvPr/>
          </p:nvSpPr>
          <p:spPr bwMode="auto">
            <a:xfrm>
              <a:off x="3516" y="995"/>
              <a:ext cx="1995" cy="49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300"/>
                <a:t>Законопослушание</a:t>
              </a:r>
            </a:p>
          </p:txBody>
        </p:sp>
        <p:sp>
          <p:nvSpPr>
            <p:cNvPr id="22544" name="_s22544"/>
            <p:cNvSpPr>
              <a:spLocks noChangeArrowheads="1"/>
            </p:cNvSpPr>
            <p:nvPr/>
          </p:nvSpPr>
          <p:spPr bwMode="auto">
            <a:xfrm>
              <a:off x="295" y="1570"/>
              <a:ext cx="2812" cy="104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lnSpc>
                  <a:spcPct val="80000"/>
                </a:lnSpc>
              </a:pPr>
              <a:r>
                <a:rPr lang="ru-RU" sz="2300"/>
                <a:t>Недопущение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экономической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деятельности, направленной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на монополизацию или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недобросовестную конкуренцию</a:t>
              </a:r>
            </a:p>
          </p:txBody>
        </p:sp>
        <p:sp>
          <p:nvSpPr>
            <p:cNvPr id="22545" name="_s22545"/>
            <p:cNvSpPr>
              <a:spLocks noChangeArrowheads="1"/>
            </p:cNvSpPr>
            <p:nvPr/>
          </p:nvSpPr>
          <p:spPr bwMode="auto">
            <a:xfrm>
              <a:off x="3516" y="1735"/>
              <a:ext cx="1995" cy="721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lnSpc>
                  <a:spcPct val="80000"/>
                </a:lnSpc>
              </a:pPr>
              <a:r>
                <a:rPr lang="ru-RU" sz="2300"/>
                <a:t>Соблюдение прав,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свобод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и законных интересов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других лиц</a:t>
              </a:r>
            </a:p>
          </p:txBody>
        </p:sp>
        <p:sp>
          <p:nvSpPr>
            <p:cNvPr id="22546" name="_s22546"/>
            <p:cNvSpPr>
              <a:spLocks noChangeArrowheads="1"/>
            </p:cNvSpPr>
            <p:nvPr/>
          </p:nvSpPr>
          <p:spPr bwMode="auto">
            <a:xfrm>
              <a:off x="295" y="2702"/>
              <a:ext cx="2812" cy="77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lnSpc>
                  <a:spcPct val="80000"/>
                </a:lnSpc>
              </a:pPr>
              <a:r>
                <a:rPr lang="ru-RU" sz="2300"/>
                <a:t>Забота о сохранении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культурного наследия,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сбережение памятников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истории, культуры, религии</a:t>
              </a:r>
            </a:p>
          </p:txBody>
        </p:sp>
        <p:sp>
          <p:nvSpPr>
            <p:cNvPr id="22547" name="_s22547"/>
            <p:cNvSpPr>
              <a:spLocks noChangeArrowheads="1"/>
            </p:cNvSpPr>
            <p:nvPr/>
          </p:nvSpPr>
          <p:spPr bwMode="auto">
            <a:xfrm>
              <a:off x="3508" y="2765"/>
              <a:ext cx="1995" cy="64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300"/>
                <a:t>Забота </a:t>
              </a:r>
            </a:p>
            <a:p>
              <a:pPr algn="ctr"/>
              <a:r>
                <a:rPr lang="ru-RU" sz="2300"/>
                <a:t>о природной среде</a:t>
              </a:r>
            </a:p>
          </p:txBody>
        </p:sp>
        <p:sp>
          <p:nvSpPr>
            <p:cNvPr id="22548" name="_s22548"/>
            <p:cNvSpPr>
              <a:spLocks noChangeArrowheads="1"/>
            </p:cNvSpPr>
            <p:nvPr/>
          </p:nvSpPr>
          <p:spPr bwMode="auto">
            <a:xfrm>
              <a:off x="295" y="3595"/>
              <a:ext cx="2812" cy="49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lnSpc>
                  <a:spcPct val="80000"/>
                </a:lnSpc>
              </a:pPr>
              <a:r>
                <a:rPr lang="ru-RU" sz="2300"/>
                <a:t>Забота о детях и 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/>
                <a:t>нетрудоспособных родителях</a:t>
              </a:r>
            </a:p>
          </p:txBody>
        </p:sp>
        <p:sp>
          <p:nvSpPr>
            <p:cNvPr id="22549" name="_s22549"/>
            <p:cNvSpPr>
              <a:spLocks noChangeArrowheads="1"/>
            </p:cNvSpPr>
            <p:nvPr/>
          </p:nvSpPr>
          <p:spPr bwMode="auto">
            <a:xfrm>
              <a:off x="3516" y="3595"/>
              <a:ext cx="1995" cy="49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300"/>
                <a:t>Защита Отечества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753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9005" y="759896"/>
            <a:ext cx="65443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Виды политических режимов:</a:t>
            </a:r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:</a:t>
            </a:r>
            <a:endParaRPr lang="ru-RU" sz="3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26" y="2269069"/>
            <a:ext cx="7014947" cy="266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90807" y="777534"/>
            <a:ext cx="7029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Гражданское общество</a:t>
            </a:r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:</a:t>
            </a:r>
            <a:endParaRPr lang="ru-RU" sz="3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2398" y="1802209"/>
            <a:ext cx="668380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b="1" u="sng" dirty="0">
                <a:latin typeface="Times New Roman"/>
                <a:cs typeface="Times New Roman"/>
              </a:rPr>
              <a:t>Гражданское общество</a:t>
            </a:r>
            <a:r>
              <a:rPr lang="ru-RU" dirty="0">
                <a:latin typeface="Times New Roman"/>
                <a:cs typeface="Times New Roman"/>
              </a:rPr>
              <a:t> – комплекс общественных отношений, </a:t>
            </a:r>
            <a:r>
              <a:rPr lang="ru-RU" u="sng" dirty="0">
                <a:latin typeface="Times New Roman"/>
                <a:cs typeface="Times New Roman"/>
              </a:rPr>
              <a:t>противопоставленных</a:t>
            </a:r>
            <a:r>
              <a:rPr lang="ru-RU" dirty="0">
                <a:latin typeface="Times New Roman"/>
                <a:cs typeface="Times New Roman"/>
              </a:rPr>
              <a:t> государству, 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	то есть все то, </a:t>
            </a:r>
            <a:r>
              <a:rPr lang="ru-RU" dirty="0" smtClean="0">
                <a:latin typeface="Times New Roman"/>
                <a:cs typeface="Times New Roman"/>
              </a:rPr>
              <a:t> что </a:t>
            </a:r>
            <a:r>
              <a:rPr lang="ru-RU" dirty="0">
                <a:latin typeface="Times New Roman"/>
                <a:cs typeface="Times New Roman"/>
              </a:rPr>
              <a:t>не есть собственно государство, власть, политика, </a:t>
            </a:r>
            <a:r>
              <a:rPr lang="ru-RU" dirty="0" smtClean="0">
                <a:latin typeface="Times New Roman"/>
                <a:cs typeface="Times New Roman"/>
              </a:rPr>
              <a:t>бюрократия.</a:t>
            </a:r>
          </a:p>
          <a:p>
            <a:pPr indent="457200" algn="just"/>
            <a:endParaRPr lang="ru-RU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67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3"/>
          <p:cNvGrpSpPr>
            <a:grpSpLocks noChangeAspect="1"/>
          </p:cNvGrpSpPr>
          <p:nvPr/>
        </p:nvGrpSpPr>
        <p:grpSpPr bwMode="auto">
          <a:xfrm>
            <a:off x="396875" y="423863"/>
            <a:ext cx="8351838" cy="5957887"/>
            <a:chOff x="288" y="1017"/>
            <a:chExt cx="2128" cy="2016"/>
          </a:xfrm>
        </p:grpSpPr>
        <p:sp>
          <p:nvSpPr>
            <p:cNvPr id="19460" name="AutoShape 4"/>
            <p:cNvSpPr>
              <a:spLocks noChangeAspect="1" noChangeArrowheads="1" noTextEdit="1"/>
            </p:cNvSpPr>
            <p:nvPr/>
          </p:nvSpPr>
          <p:spPr bwMode="auto">
            <a:xfrm>
              <a:off x="288" y="1017"/>
              <a:ext cx="2128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cxnSp>
          <p:nvCxnSpPr>
            <p:cNvPr id="19461" name="_s19461"/>
            <p:cNvCxnSpPr>
              <a:cxnSpLocks noChangeShapeType="1"/>
              <a:stCxn id="19477" idx="1"/>
              <a:endCxn id="19469" idx="2"/>
            </p:cNvCxnSpPr>
            <p:nvPr/>
          </p:nvCxnSpPr>
          <p:spPr bwMode="auto">
            <a:xfrm rot="10800000">
              <a:off x="1352" y="1305"/>
              <a:ext cx="66" cy="1584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2" name="_s19462"/>
            <p:cNvCxnSpPr>
              <a:cxnSpLocks noChangeShapeType="1"/>
              <a:stCxn id="19476" idx="3"/>
              <a:endCxn id="19469" idx="2"/>
            </p:cNvCxnSpPr>
            <p:nvPr/>
          </p:nvCxnSpPr>
          <p:spPr bwMode="auto">
            <a:xfrm flipV="1">
              <a:off x="1286" y="1305"/>
              <a:ext cx="66" cy="1584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3" name="_s19463"/>
            <p:cNvCxnSpPr>
              <a:cxnSpLocks noChangeShapeType="1"/>
              <a:stCxn id="19475" idx="1"/>
              <a:endCxn id="19469" idx="2"/>
            </p:cNvCxnSpPr>
            <p:nvPr/>
          </p:nvCxnSpPr>
          <p:spPr bwMode="auto">
            <a:xfrm rot="10800000">
              <a:off x="1352" y="1305"/>
              <a:ext cx="66" cy="1152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4" name="_s19464"/>
            <p:cNvCxnSpPr>
              <a:cxnSpLocks noChangeShapeType="1"/>
              <a:stCxn id="19474" idx="3"/>
              <a:endCxn id="19469" idx="2"/>
            </p:cNvCxnSpPr>
            <p:nvPr/>
          </p:nvCxnSpPr>
          <p:spPr bwMode="auto">
            <a:xfrm flipV="1">
              <a:off x="1286" y="1305"/>
              <a:ext cx="66" cy="1152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5" name="_s19465"/>
            <p:cNvCxnSpPr>
              <a:cxnSpLocks noChangeShapeType="1"/>
              <a:stCxn id="19473" idx="1"/>
              <a:endCxn id="19469" idx="2"/>
            </p:cNvCxnSpPr>
            <p:nvPr/>
          </p:nvCxnSpPr>
          <p:spPr bwMode="auto">
            <a:xfrm rot="10800000">
              <a:off x="1352" y="1305"/>
              <a:ext cx="66" cy="720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6" name="_s19466"/>
            <p:cNvCxnSpPr>
              <a:cxnSpLocks noChangeShapeType="1"/>
              <a:stCxn id="19472" idx="3"/>
              <a:endCxn id="19469" idx="2"/>
            </p:cNvCxnSpPr>
            <p:nvPr/>
          </p:nvCxnSpPr>
          <p:spPr bwMode="auto">
            <a:xfrm flipV="1">
              <a:off x="1286" y="1305"/>
              <a:ext cx="66" cy="720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7" name="_s19467"/>
            <p:cNvCxnSpPr>
              <a:cxnSpLocks noChangeShapeType="1"/>
              <a:stCxn id="19471" idx="1"/>
              <a:endCxn id="19469" idx="2"/>
            </p:cNvCxnSpPr>
            <p:nvPr/>
          </p:nvCxnSpPr>
          <p:spPr bwMode="auto">
            <a:xfrm rot="10800000">
              <a:off x="1352" y="1305"/>
              <a:ext cx="66" cy="288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8" name="_s19468"/>
            <p:cNvCxnSpPr>
              <a:cxnSpLocks noChangeShapeType="1"/>
              <a:stCxn id="19470" idx="3"/>
              <a:endCxn id="19469" idx="2"/>
            </p:cNvCxnSpPr>
            <p:nvPr/>
          </p:nvCxnSpPr>
          <p:spPr bwMode="auto">
            <a:xfrm flipV="1">
              <a:off x="1286" y="1305"/>
              <a:ext cx="66" cy="288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69" name="_s19469"/>
            <p:cNvSpPr>
              <a:spLocks noChangeArrowheads="1"/>
            </p:cNvSpPr>
            <p:nvPr/>
          </p:nvSpPr>
          <p:spPr bwMode="auto">
            <a:xfrm>
              <a:off x="673" y="1017"/>
              <a:ext cx="1358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30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Элементы </a:t>
              </a:r>
            </a:p>
            <a:p>
              <a:pPr algn="ctr"/>
              <a:r>
                <a:rPr lang="ru-RU" sz="30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гражданского общества</a:t>
              </a:r>
            </a:p>
          </p:txBody>
        </p:sp>
        <p:sp>
          <p:nvSpPr>
            <p:cNvPr id="19470" name="_s19470"/>
            <p:cNvSpPr>
              <a:spLocks noChangeArrowheads="1"/>
            </p:cNvSpPr>
            <p:nvPr/>
          </p:nvSpPr>
          <p:spPr bwMode="auto">
            <a:xfrm>
              <a:off x="288" y="1449"/>
              <a:ext cx="998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600" b="1"/>
                <a:t>Местное </a:t>
              </a:r>
            </a:p>
            <a:p>
              <a:pPr algn="ctr"/>
              <a:r>
                <a:rPr lang="ru-RU" sz="2600" b="1"/>
                <a:t>самоуправление</a:t>
              </a:r>
            </a:p>
          </p:txBody>
        </p:sp>
        <p:sp>
          <p:nvSpPr>
            <p:cNvPr id="19471" name="_s19471"/>
            <p:cNvSpPr>
              <a:spLocks noChangeArrowheads="1"/>
            </p:cNvSpPr>
            <p:nvPr/>
          </p:nvSpPr>
          <p:spPr bwMode="auto">
            <a:xfrm>
              <a:off x="1418" y="1449"/>
              <a:ext cx="998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600" b="1"/>
                <a:t>Общественные </a:t>
              </a:r>
            </a:p>
            <a:p>
              <a:pPr algn="ctr"/>
              <a:r>
                <a:rPr lang="ru-RU" sz="2600" b="1"/>
                <a:t>объединения</a:t>
              </a:r>
            </a:p>
          </p:txBody>
        </p:sp>
        <p:sp>
          <p:nvSpPr>
            <p:cNvPr id="19472" name="_s19472"/>
            <p:cNvSpPr>
              <a:spLocks noChangeArrowheads="1"/>
            </p:cNvSpPr>
            <p:nvPr/>
          </p:nvSpPr>
          <p:spPr bwMode="auto">
            <a:xfrm>
              <a:off x="288" y="1881"/>
              <a:ext cx="998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600" b="1"/>
                <a:t>Политические партии</a:t>
              </a:r>
            </a:p>
          </p:txBody>
        </p:sp>
        <p:sp>
          <p:nvSpPr>
            <p:cNvPr id="19473" name="_s19473"/>
            <p:cNvSpPr>
              <a:spLocks noChangeArrowheads="1"/>
            </p:cNvSpPr>
            <p:nvPr/>
          </p:nvSpPr>
          <p:spPr bwMode="auto">
            <a:xfrm>
              <a:off x="1418" y="1881"/>
              <a:ext cx="998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600" b="1"/>
                <a:t>Разнообразие </a:t>
              </a:r>
            </a:p>
            <a:p>
              <a:pPr algn="ctr"/>
              <a:r>
                <a:rPr lang="ru-RU" sz="2600" b="1"/>
                <a:t>форм собственности</a:t>
              </a:r>
            </a:p>
          </p:txBody>
        </p:sp>
        <p:sp>
          <p:nvSpPr>
            <p:cNvPr id="19474" name="_s19474"/>
            <p:cNvSpPr>
              <a:spLocks noChangeArrowheads="1"/>
            </p:cNvSpPr>
            <p:nvPr/>
          </p:nvSpPr>
          <p:spPr bwMode="auto">
            <a:xfrm>
              <a:off x="288" y="2313"/>
              <a:ext cx="998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600" b="1"/>
                <a:t>СМИ</a:t>
              </a:r>
            </a:p>
          </p:txBody>
        </p:sp>
        <p:sp>
          <p:nvSpPr>
            <p:cNvPr id="19475" name="_s19475"/>
            <p:cNvSpPr>
              <a:spLocks noChangeArrowheads="1"/>
            </p:cNvSpPr>
            <p:nvPr/>
          </p:nvSpPr>
          <p:spPr bwMode="auto">
            <a:xfrm>
              <a:off x="1418" y="2313"/>
              <a:ext cx="998" cy="28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600" b="1"/>
                <a:t>Церковь </a:t>
              </a:r>
            </a:p>
          </p:txBody>
        </p:sp>
        <p:sp>
          <p:nvSpPr>
            <p:cNvPr id="19476" name="_s19476"/>
            <p:cNvSpPr>
              <a:spLocks noChangeArrowheads="1"/>
            </p:cNvSpPr>
            <p:nvPr/>
          </p:nvSpPr>
          <p:spPr bwMode="auto">
            <a:xfrm>
              <a:off x="288" y="2745"/>
              <a:ext cx="998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600" b="1"/>
                <a:t>Семья </a:t>
              </a:r>
            </a:p>
          </p:txBody>
        </p:sp>
        <p:sp>
          <p:nvSpPr>
            <p:cNvPr id="19477" name="_s19477"/>
            <p:cNvSpPr>
              <a:spLocks noChangeArrowheads="1"/>
            </p:cNvSpPr>
            <p:nvPr/>
          </p:nvSpPr>
          <p:spPr bwMode="auto">
            <a:xfrm>
              <a:off x="1418" y="2745"/>
              <a:ext cx="998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63500" dir="19387806" algn="ctr" rotWithShape="0">
                <a:schemeClr val="folHlink">
                  <a:alpha val="74998"/>
                </a:schemeClr>
              </a:outerShdw>
            </a:effectLst>
          </p:spPr>
          <p:txBody>
            <a:bodyPr wrap="none" lIns="0" tIns="0" rIns="0" bIns="0" anchor="ctr"/>
            <a:lstStyle/>
            <a:p>
              <a:pPr algn="ctr"/>
              <a:r>
                <a:rPr lang="ru-RU" sz="2600" b="1"/>
                <a:t>Научные, культурные,</a:t>
              </a:r>
            </a:p>
            <a:p>
              <a:pPr algn="ctr"/>
              <a:r>
                <a:rPr lang="ru-RU" sz="2600" b="1"/>
                <a:t>спортивные общества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5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191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Admin</cp:lastModifiedBy>
  <cp:revision>31</cp:revision>
  <dcterms:created xsi:type="dcterms:W3CDTF">2013-11-19T05:52:05Z</dcterms:created>
  <dcterms:modified xsi:type="dcterms:W3CDTF">2019-03-14T02:18:21Z</dcterms:modified>
</cp:coreProperties>
</file>