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59" r:id="rId4"/>
    <p:sldId id="262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1" d="100"/>
          <a:sy n="81" d="100"/>
        </p:scale>
        <p:origin x="151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33CD6-FBDE-4BF4-BF78-44ECC9AFA9CB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9009E-DF41-4ED4-812F-E005559F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0bcd0b5d0bbd0bad0b8d0b9-d0b4d0bed0b6d0b4d18c">
            <a:hlinkClick r:id="" action="ppaction://media"/>
            <a:extLst>
              <a:ext uri="{FF2B5EF4-FFF2-40B4-BE49-F238E27FC236}">
                <a16:creationId xmlns:a16="http://schemas.microsoft.com/office/drawing/2014/main" id="{AE8E5C1A-CF9B-1102-8542-9F0F2331DA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5616" y="5949280"/>
            <a:ext cx="487363" cy="38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3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итош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6694563" cy="655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7CBAAB-3A6D-A5B1-BE60-6B3F0331C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" y="0"/>
            <a:ext cx="9099243" cy="67797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итош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5878" y="214302"/>
            <a:ext cx="6332243" cy="6429396"/>
          </a:xfrm>
          <a:prstGeom prst="rect">
            <a:avLst/>
          </a:prstGeom>
        </p:spPr>
      </p:pic>
      <p:pic>
        <p:nvPicPr>
          <p:cNvPr id="3" name="Голос 004">
            <a:hlinkClick r:id="" action="ppaction://media"/>
            <a:extLst>
              <a:ext uri="{FF2B5EF4-FFF2-40B4-BE49-F238E27FC236}">
                <a16:creationId xmlns:a16="http://schemas.microsoft.com/office/drawing/2014/main" id="{90BE7FCD-6B02-6E22-57EB-AAF079C766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19672" y="594928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5539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9940" y="0"/>
            <a:ext cx="738411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итош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5878" y="214302"/>
            <a:ext cx="6332243" cy="6429396"/>
          </a:xfrm>
          <a:prstGeom prst="rect">
            <a:avLst/>
          </a:prstGeom>
        </p:spPr>
      </p:pic>
      <p:pic>
        <p:nvPicPr>
          <p:cNvPr id="4" name="Голос 005">
            <a:hlinkClick r:id="" action="ppaction://media"/>
            <a:extLst>
              <a:ext uri="{FF2B5EF4-FFF2-40B4-BE49-F238E27FC236}">
                <a16:creationId xmlns:a16="http://schemas.microsoft.com/office/drawing/2014/main" id="{FC7CF2B0-EF51-16E1-C625-48354E2AEC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39744" y="62373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3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C8CBDA-3D11-90B1-31F5-50AAA0BEB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0486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3149</TotalTime>
  <Words>0</Words>
  <Application>Microsoft Office PowerPoint</Application>
  <PresentationFormat>Экран (4:3)</PresentationFormat>
  <Paragraphs>0</Paragraphs>
  <Slides>6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Slavia</dc:creator>
  <cp:lastModifiedBy>Надежда Леонова</cp:lastModifiedBy>
  <cp:revision>9</cp:revision>
  <dcterms:created xsi:type="dcterms:W3CDTF">2017-10-21T08:49:09Z</dcterms:created>
  <dcterms:modified xsi:type="dcterms:W3CDTF">2023-04-21T07:12:16Z</dcterms:modified>
</cp:coreProperties>
</file>