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1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26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7A39-6D41-46C7-A873-66CADA941792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5C96-6092-40EE-8D68-3F44D2EF1C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366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7A39-6D41-46C7-A873-66CADA941792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5C96-6092-40EE-8D68-3F44D2EF1C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612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7A39-6D41-46C7-A873-66CADA941792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5C96-6092-40EE-8D68-3F44D2EF1C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679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7A39-6D41-46C7-A873-66CADA941792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5C96-6092-40EE-8D68-3F44D2EF1C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531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7A39-6D41-46C7-A873-66CADA941792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5C96-6092-40EE-8D68-3F44D2EF1C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185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7A39-6D41-46C7-A873-66CADA941792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5C96-6092-40EE-8D68-3F44D2EF1C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382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7A39-6D41-46C7-A873-66CADA941792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5C96-6092-40EE-8D68-3F44D2EF1C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736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7A39-6D41-46C7-A873-66CADA941792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5C96-6092-40EE-8D68-3F44D2EF1C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167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7A39-6D41-46C7-A873-66CADA941792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5C96-6092-40EE-8D68-3F44D2EF1C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894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7A39-6D41-46C7-A873-66CADA941792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5C96-6092-40EE-8D68-3F44D2EF1C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493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7A39-6D41-46C7-A873-66CADA941792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5C96-6092-40EE-8D68-3F44D2EF1C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945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77A39-6D41-46C7-A873-66CADA941792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25C96-6092-40EE-8D68-3F44D2EF1C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078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4" y="0"/>
            <a:ext cx="12192000" cy="695159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91150" y="133690"/>
            <a:ext cx="7821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«Детский сад комбинированного вида №1» городского округа Самара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855594" y="456431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 воспитатели группы № 47: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Калашникова Ольга Николаевна</a:t>
            </a:r>
          </a:p>
          <a:p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Сарызина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Оксана Юрьевна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81717" y="6344103"/>
            <a:ext cx="1122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Самара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85308" y="2133559"/>
            <a:ext cx="634636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 </a:t>
            </a:r>
          </a:p>
          <a:p>
            <a:pPr algn="ctr"/>
            <a:r>
              <a:rPr lang="ru-RU" sz="32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 «Игры с водой дома</a:t>
            </a:r>
            <a:r>
              <a:rPr lang="ru-RU" sz="320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53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9515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58590" y="330093"/>
            <a:ext cx="10642243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 с водой – одно из любимых детских забав. И не удивительно, ведь игры с водой полезны не только для развития тактильных ощущений и мелкой моторики. Вода развивает различные рецепторы, успокаивает, дарит положительные эмоции. А что может быть лучше, чем счастливое лицо ребенка!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0863" y="1844575"/>
            <a:ext cx="6677695" cy="4573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368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9515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30558" y="252075"/>
            <a:ext cx="11621036" cy="2152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играх с водой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ребёнок не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только познает её свойства, но вода оказывает на организм ребёнка релаксационный эффект, очень интересно наблюдать, как простейшие действия с водой, доставляют радость детям и в дальнейшем оставляют прекрасные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воспоминания и делают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себя маленькие открытия.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Например, ребенок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пускает на воду маленький кораблик, и он плывёт, когда кораблик намокает, он тонет.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Кораблик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плывёт, ребенок старается подтолкнуть его рукой. Задаёт вопрос: «Почему он плывёт медленно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?». Далее он бросает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мячик и говорит: «Смотрите, мячик плавает и не тонет!». Затем пытается опустить его на дно таза, но мячик опять всплывает. М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ячик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круглый, резиновый, лёгкий, поэтому он плавает, а бумажный кораблик намокает, поэтому тонет.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3291" y="2656405"/>
            <a:ext cx="6543740" cy="3865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523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9515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91921" y="133365"/>
            <a:ext cx="114020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Так, простейшие игровые действия с водой могут принимать осмысленный характер.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Например, ребенок опускает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в воду камешек и железный шарик, оба предмета погружаются в таз на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дно. Для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ребёнка – это открытие! </a:t>
            </a: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Выдов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, камешек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тонет, потому, что он тяжёлый и железный шарик тоже тяжёлый! Руководство в таких играх со стороны взрослого просто необходимо. Взрослый в игре помогает выделить из множества признаков и качеств предметов, наиболее существенные доступные для восприятия, предмет «тонет», «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плавает». Часто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дети в играх с водой с удовольствием купают свои игрушки. Игр с водой – огромное разнообразие, вот некоторые из них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, которые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доступны для каждого ребенка: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2085" y="2488843"/>
            <a:ext cx="5825543" cy="4369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093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9515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20710" y="574854"/>
            <a:ext cx="6894490" cy="5050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«Игра со струёй воды»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Подставляйте под струю воды ладошку ребенка, изучайте падение воды, разбрызгивайте её. Можно, например, предложить ему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напонить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водой сначала стакан, а потом – столовую ложку. Причем струя воды может быть как теплой, так и холодной, как сильной, так и тонкой.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Окрашивание воды»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Покрасьте воду акварельными красками. Начать лучше с одного цвета. В одной бутылке (пластиковой, прозрачной) сделайте концентрированный раствор, а потом разливайте этот раствор в разных количествах в другие бутылки. Разлив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концентрированнный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раствор по емкостям, долейте воды и посмотрите с ребенком, где вода получилась темнее, а где светлее.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3841" y="574854"/>
            <a:ext cx="3661028" cy="24528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3842" y="3703847"/>
            <a:ext cx="3661028" cy="2426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623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515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07076" y="845609"/>
            <a:ext cx="6096000" cy="45606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«Маленький рыбак»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Мелкие предметы бросаем в тазик или ванну. Это будут рыбки. Ребенку даем «удочку» (половник с длинной ручкой, которой он будет вылавливать рыбок. Можно ловить и сачком – для этого подойдет дуршлаг или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сито).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Учимся измерять»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 игры понадобится небольшая мисочка или кувшин, а также черпак. Взрослый просит заполнить миску водой, используя черпак. Для сравнения лучше взять разные по вместимости миску и кувшин.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813"/>
          <a:stretch/>
        </p:blipFill>
        <p:spPr>
          <a:xfrm>
            <a:off x="8332630" y="339248"/>
            <a:ext cx="3412901" cy="32925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4744" y="4063284"/>
            <a:ext cx="3548671" cy="2456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201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9515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85105" y="555759"/>
            <a:ext cx="6096000" cy="485697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«Поиск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сокровищ»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Дайте ребенку несколько игрушек, которые он должен рассмотреть и ощупать, а затем опустите их в тазик с водой. Завяжите ребенку глаза и предложите отгадать, какую игрушку он нащупал рукой в воде.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Лейся, лейся»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этой забавы нужна воронка, пластиковый стакан и различные пластиковые емкости с узким горлышком. С помощью стакана малыш наливает воду в бутылки через воронку. Можно просто лить воду через воронку, высоко подняв ее.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t="9930" b="8884"/>
          <a:stretch/>
        </p:blipFill>
        <p:spPr>
          <a:xfrm>
            <a:off x="6991921" y="231821"/>
            <a:ext cx="4789263" cy="29492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7020" y="3677952"/>
            <a:ext cx="3899314" cy="318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371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515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07077" y="1799054"/>
            <a:ext cx="6096000" cy="16767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«Тонет – не тонет»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Возьмите предметы из разных материалов: металл, дерево, пластмасса, резина, ткань, бумага, мочалка. Опуская по очереди разные предметы, ребенок наблюдает, погружаются они в воду или нет и что с ними происходит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0154" y="947029"/>
            <a:ext cx="4099774" cy="25886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63037" y="4230276"/>
            <a:ext cx="26659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1199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174</Words>
  <Application>Microsoft Office PowerPoint</Application>
  <PresentationFormat>Широкоэкранный</PresentationFormat>
  <Paragraphs>33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Raduga</dc:creator>
  <cp:lastModifiedBy>Raduga</cp:lastModifiedBy>
  <cp:revision>6</cp:revision>
  <dcterms:created xsi:type="dcterms:W3CDTF">2020-07-07T16:15:32Z</dcterms:created>
  <dcterms:modified xsi:type="dcterms:W3CDTF">2020-07-07T20:23:35Z</dcterms:modified>
</cp:coreProperties>
</file>