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72" r:id="rId4"/>
    <p:sldId id="270" r:id="rId5"/>
    <p:sldId id="273" r:id="rId6"/>
    <p:sldId id="274" r:id="rId7"/>
    <p:sldId id="275" r:id="rId8"/>
    <p:sldId id="260" r:id="rId9"/>
    <p:sldId id="269" r:id="rId10"/>
    <p:sldId id="262" r:id="rId11"/>
    <p:sldId id="257" r:id="rId12"/>
    <p:sldId id="259" r:id="rId13"/>
    <p:sldId id="258" r:id="rId14"/>
    <p:sldId id="261" r:id="rId15"/>
    <p:sldId id="276" r:id="rId16"/>
    <p:sldId id="278" r:id="rId17"/>
    <p:sldId id="277" r:id="rId18"/>
    <p:sldId id="263" r:id="rId19"/>
    <p:sldId id="264" r:id="rId20"/>
    <p:sldId id="266" r:id="rId21"/>
    <p:sldId id="265" r:id="rId22"/>
    <p:sldId id="279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2C35F-FEA2-4562-83C7-37389A8766E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F4A53-3021-479E-BF32-2B84DF844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57158" y="2130425"/>
            <a:ext cx="8286808" cy="1470025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Мужество жителей блокадного Ленинграда </a:t>
            </a:r>
            <a:endParaRPr lang="ru-RU" sz="4800" i="1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zer\Рабочий стол\Ленинград\sho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28"/>
            <a:ext cx="5228054" cy="6186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428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Только за 8 сентября 1941г на Ленинград немцами было сброшено 6327 зажигательных бомб, что привело к 178 пожарам 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Documents and Settings\Uzer\Рабочий стол\Ленинград\8000ea2e230f40d16cfbf404b4a4e509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643050"/>
            <a:ext cx="7286676" cy="5003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zer\Рабочий стол\Ленинград\16049028_m_605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8380"/>
            <a:ext cx="8286807" cy="6565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В ноябре 1941г. замерзли водопроводные и канализационные трубы, жители Ленинграда могли брать воду из Невы.</a:t>
            </a:r>
            <a:endParaRPr lang="ru-RU" sz="2800" i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Documents and Settings\Uzer\Рабочий стол\Ленинград\4250675ws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37828" y="1600200"/>
            <a:ext cx="4310692" cy="5043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zer\Рабочий стол\Ленинград\Blokad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4786346" cy="6349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4537302" cy="610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Записная книжка ленинградской девочки Тани Савичевой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28 декабря 1941г. Женя умерла…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Бабушка умерла 25 января 1942г.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17 марта – Лека умер.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Дядя Вася умер 13 апреля.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10 мая –дядя Леша, мама -15 мая.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Савичевы умерли. Умерли все.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Осталась одна Таня.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500306"/>
            <a:ext cx="2190749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14488"/>
            <a:ext cx="4286280" cy="4913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50112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9 ноября 1941г. немцы обещали занять Ленинград. Ровно год спустя 9 ноября 1942г. в Ленинграде состоялась премьера 7-й симфонии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Дмитрия </a:t>
            </a:r>
            <a:r>
              <a:rPr lang="ru-RU" sz="2800" dirty="0" err="1" smtClean="0">
                <a:solidFill>
                  <a:srgbClr val="FFFF00"/>
                </a:solidFill>
              </a:rPr>
              <a:t>Шостоковича</a:t>
            </a:r>
            <a:r>
              <a:rPr lang="ru-RU" sz="2800" dirty="0" smtClean="0">
                <a:solidFill>
                  <a:srgbClr val="FFFF00"/>
                </a:solidFill>
              </a:rPr>
              <a:t> 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zer\Рабочий стол\Ленинград\1069019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7"/>
            <a:ext cx="8001056" cy="63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zer\Рабочий стол\Ленинград\Stalingrad2_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3227"/>
            <a:ext cx="4429156" cy="6311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Блокада</a:t>
            </a:r>
            <a:r>
              <a:rPr lang="ru-RU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это система мероприятий направленная на изоляцию какого- либо объекта от внешних связей  на суше, в воздухе, и на море. </a:t>
            </a:r>
            <a:endParaRPr lang="ru-RU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zer\Рабочий стол\Ленинград\tmp389B-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13" y="785794"/>
            <a:ext cx="898738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19 января 1943г. блокада Ленинграда была прорвана.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rgbClr val="FFFF00"/>
                </a:solidFill>
              </a:rPr>
              <a:t>   </a:t>
            </a:r>
            <a:r>
              <a:rPr lang="ru-RU" sz="3600" dirty="0" smtClean="0">
                <a:solidFill>
                  <a:srgbClr val="FFFF00"/>
                </a:solidFill>
              </a:rPr>
              <a:t>Блокада Ленинграда длилась </a:t>
            </a:r>
          </a:p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871 день;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FFFF00"/>
                </a:solidFill>
              </a:rPr>
              <a:t>    Погибло 1 млн. 200 тыс. чел.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FFFF00"/>
                </a:solidFill>
              </a:rPr>
              <a:t>    Когда полностью была снята блокада в Ленинграде осталось 560 тыс. жителей. </a:t>
            </a:r>
          </a:p>
          <a:p>
            <a:pPr>
              <a:buNone/>
            </a:pP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Большинство  ленинградцев похоронены на двух мемориальных кладбищах –Пискаревским и Серафимовском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7158" y="642918"/>
            <a:ext cx="835824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Здесь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лежат ленинградцы.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Здесь горожане - мужчины, женщины, дети.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Рядом с ними солдаты-красноармейцы.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Всею жизнью своею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Они защищали тебя, Ленинград,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Колыбель революции.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Их имён благородных мы здесь перечислить не сможем,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Так их много под вечной охраной гранита.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 знай, внимающий этим камням,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Никто не забыт и ничто не забыто.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Ольга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Берггольц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358246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Book Antiqua" pitchFamily="18" charset="0"/>
              </a:rPr>
              <a:t>Немецкий план блокады Ленинграда</a:t>
            </a:r>
            <a:endParaRPr lang="ru-RU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1357313"/>
            <a:ext cx="8572500" cy="47688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  <a:latin typeface="Book Antiqua" pitchFamily="18" charset="0"/>
              </a:rPr>
              <a:t>   Сначала мы блокируем Ленинград и разрушим город артиллерией и авиацией… весной мы проникнем в город… вывезем все, что осталось живое, в глубь России или возьмем в плен, сровняем Ленинград с землей и передадим район севернее Невы Финляндии.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  <a:latin typeface="Book Antiqua" pitchFamily="18" charset="0"/>
              </a:rPr>
              <a:t>                                                                1941г.</a:t>
            </a:r>
            <a:endParaRPr lang="ru-RU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zer\Рабочий стол\Ленинград\08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858180" cy="6530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8929718" cy="147002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Блокада Ленинграда началась 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8 сентября 1941г. , когда у истока Невы был захвачена крепость Шлиссельбург.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i="1" dirty="0" smtClean="0">
                <a:solidFill>
                  <a:srgbClr val="FF0000"/>
                </a:solidFill>
              </a:rPr>
              <a:t>Численность населения Ленинграда: </a:t>
            </a:r>
            <a:br>
              <a:rPr lang="ru-RU" sz="4900" i="1" dirty="0" smtClean="0">
                <a:solidFill>
                  <a:srgbClr val="FF0000"/>
                </a:solidFill>
              </a:rPr>
            </a:br>
            <a:r>
              <a:rPr lang="ru-RU" sz="4900" i="1" dirty="0" smtClean="0">
                <a:solidFill>
                  <a:srgbClr val="FFFF00"/>
                </a:solidFill>
              </a:rPr>
              <a:t>На момент установлена блокады в Ленинграде находилось 2 миллиона 544 тыс. человек, в том числе около 400 тыс. детей. </a:t>
            </a:r>
            <a:endParaRPr lang="ru-RU" sz="49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Стратегические запасы Ленинграда: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i="1" dirty="0" smtClean="0">
                <a:solidFill>
                  <a:srgbClr val="FFFF00"/>
                </a:solidFill>
              </a:rPr>
              <a:t>Мука и зерно на 35 дней;</a:t>
            </a:r>
          </a:p>
          <a:p>
            <a:pPr>
              <a:buFont typeface="Wingdings" pitchFamily="2" charset="2"/>
              <a:buChar char="Ø"/>
            </a:pPr>
            <a:r>
              <a:rPr lang="ru-RU" sz="4000" i="1" dirty="0" smtClean="0">
                <a:solidFill>
                  <a:srgbClr val="FFFF00"/>
                </a:solidFill>
              </a:rPr>
              <a:t>Макароны</a:t>
            </a:r>
            <a:r>
              <a:rPr lang="ru-RU" sz="4000" i="1" dirty="0" smtClean="0">
                <a:solidFill>
                  <a:srgbClr val="92D050"/>
                </a:solidFill>
              </a:rPr>
              <a:t> </a:t>
            </a:r>
            <a:r>
              <a:rPr lang="ru-RU" sz="4000" i="1" dirty="0" smtClean="0">
                <a:solidFill>
                  <a:srgbClr val="FFFF00"/>
                </a:solidFill>
              </a:rPr>
              <a:t>и крупа на 30 дней;</a:t>
            </a:r>
          </a:p>
          <a:p>
            <a:pPr>
              <a:buFont typeface="Wingdings" pitchFamily="2" charset="2"/>
              <a:buChar char="Ø"/>
            </a:pPr>
            <a:r>
              <a:rPr lang="ru-RU" sz="4000" i="1" dirty="0" smtClean="0">
                <a:solidFill>
                  <a:srgbClr val="FFFF00"/>
                </a:solidFill>
              </a:rPr>
              <a:t>Мяса -33дня;</a:t>
            </a:r>
          </a:p>
          <a:p>
            <a:pPr>
              <a:buFont typeface="Wingdings" pitchFamily="2" charset="2"/>
              <a:buChar char="Ø"/>
            </a:pPr>
            <a:r>
              <a:rPr lang="ru-RU" sz="4000" i="1" dirty="0" smtClean="0">
                <a:solidFill>
                  <a:srgbClr val="FFFF00"/>
                </a:solidFill>
              </a:rPr>
              <a:t>Жиров на 45 дней;</a:t>
            </a:r>
          </a:p>
          <a:p>
            <a:pPr>
              <a:buFont typeface="Wingdings" pitchFamily="2" charset="2"/>
              <a:buChar char="Ø"/>
            </a:pPr>
            <a:r>
              <a:rPr lang="ru-RU" sz="4000" i="1" dirty="0" smtClean="0">
                <a:solidFill>
                  <a:srgbClr val="FFFF00"/>
                </a:solidFill>
              </a:rPr>
              <a:t>Сахар, кондитерские изделия – 60 дней;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Жители Ленинграда в </a:t>
            </a:r>
            <a:r>
              <a:rPr lang="ru-RU" sz="2800" dirty="0">
                <a:solidFill>
                  <a:srgbClr val="FFFF00"/>
                </a:solidFill>
              </a:rPr>
              <a:t>короткие сроки создали оборонительный пояс противотанковых рвов длиной 626 км, построили </a:t>
            </a:r>
            <a:r>
              <a:rPr lang="ru-RU" sz="2800" dirty="0" smtClean="0">
                <a:solidFill>
                  <a:srgbClr val="FFFF00"/>
                </a:solidFill>
              </a:rPr>
              <a:t> 35 км. </a:t>
            </a:r>
            <a:r>
              <a:rPr lang="ru-RU" sz="2800" dirty="0">
                <a:solidFill>
                  <a:srgbClr val="FFFF00"/>
                </a:solidFill>
              </a:rPr>
              <a:t>баррикад. </a:t>
            </a:r>
          </a:p>
        </p:txBody>
      </p:sp>
      <p:pic>
        <p:nvPicPr>
          <p:cNvPr id="3074" name="Picture 2" descr="C:\Documents and Settings\Uzer\Рабочий стол\Ленинград\0621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286543" cy="5004123"/>
          </a:xfrm>
          <a:prstGeom prst="rect">
            <a:avLst/>
          </a:prstGeom>
          <a:noFill/>
        </p:spPr>
      </p:pic>
      <p:pic>
        <p:nvPicPr>
          <p:cNvPr id="3075" name="Picture 3" descr="C:\Documents and Settings\Uzer\Рабочий стол\Ленинград\062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4213" y="3363913"/>
            <a:ext cx="155575" cy="128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Ленинградская норма :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                  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92D050"/>
                </a:solidFill>
              </a:rPr>
              <a:t>(с 1 октября 1941 г.) </a:t>
            </a:r>
          </a:p>
          <a:p>
            <a:pPr algn="just"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FFFF00"/>
                </a:solidFill>
              </a:rPr>
              <a:t>400 грамм хлеба – рабочие и инженерно-технические работники;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FFFF00"/>
                </a:solidFill>
              </a:rPr>
              <a:t>200 грамм хлеба - все остальные.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FFFF00"/>
                </a:solidFill>
              </a:rPr>
              <a:t>                                 </a:t>
            </a:r>
            <a:r>
              <a:rPr lang="ru-RU" i="1" dirty="0" smtClean="0">
                <a:solidFill>
                  <a:srgbClr val="92D050"/>
                </a:solidFill>
              </a:rPr>
              <a:t>(13 ноября 1941г)</a:t>
            </a:r>
          </a:p>
          <a:p>
            <a:pPr algn="just"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FFFF00"/>
                </a:solidFill>
              </a:rPr>
              <a:t>300 грамм хлеба- рабочие и инженерно-технические работники;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FFFF00"/>
                </a:solidFill>
              </a:rPr>
              <a:t>125 грамм хлеба- все остальные.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326</Words>
  <Application>Microsoft Office PowerPoint</Application>
  <PresentationFormat>Экран (4:3)</PresentationFormat>
  <Paragraphs>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Мужество жителей блокадного Ленинграда </vt:lpstr>
      <vt:lpstr>    Блокада – это система мероприятий направленная на изоляцию какого- либо объекта от внешних связей  на суше, в воздухе, и на море. </vt:lpstr>
      <vt:lpstr>Немецкий план блокады Ленинграда</vt:lpstr>
      <vt:lpstr>Слайд 4</vt:lpstr>
      <vt:lpstr>Блокада Ленинграда началась   8 сентября 1941г. , когда у истока Невы был захвачена крепость Шлиссельбург. </vt:lpstr>
      <vt:lpstr>     Численность населения Ленинграда:  На момент установлена блокады в Ленинграде находилось 2 миллиона 544 тыс. человек, в том числе около 400 тыс. детей. </vt:lpstr>
      <vt:lpstr>Стратегические запасы Ленинграда:  </vt:lpstr>
      <vt:lpstr>Жители Ленинграда в короткие сроки создали оборонительный пояс противотанковых рвов длиной 626 км, построили  35 км. баррикад. </vt:lpstr>
      <vt:lpstr>Ленинградская норма : </vt:lpstr>
      <vt:lpstr>Слайд 10</vt:lpstr>
      <vt:lpstr>Только за 8 сентября 1941г на Ленинград немцами было сброшено 6327 зажигательных бомб, что привело к 178 пожарам </vt:lpstr>
      <vt:lpstr>Слайд 12</vt:lpstr>
      <vt:lpstr>В ноябре 1941г. замерзли водопроводные и канализационные трубы, жители Ленинграда могли брать воду из Невы.</vt:lpstr>
      <vt:lpstr>Слайд 14</vt:lpstr>
      <vt:lpstr>Слайд 15</vt:lpstr>
      <vt:lpstr>Записная книжка ленинградской девочки Тани Савичевой </vt:lpstr>
      <vt:lpstr>9 ноября 1941г. немцы обещали занять Ленинград. Ровно год спустя 9 ноября 1942г. в Ленинграде состоялась премьера 7-й симфонии  Дмитрия Шостоковича  </vt:lpstr>
      <vt:lpstr>Слайд 18</vt:lpstr>
      <vt:lpstr>Слайд 19</vt:lpstr>
      <vt:lpstr>Слайд 20</vt:lpstr>
      <vt:lpstr>19 января 1943г. блокада Ленинграда была прорвана.  </vt:lpstr>
      <vt:lpstr>Слайд 22</vt:lpstr>
      <vt:lpstr>Слайд 23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2010-01-26T17:05:10Z</dcterms:created>
  <dcterms:modified xsi:type="dcterms:W3CDTF">2010-01-27T16:24:48Z</dcterms:modified>
</cp:coreProperties>
</file>