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8" r:id="rId8"/>
    <p:sldId id="269" r:id="rId9"/>
    <p:sldId id="270" r:id="rId10"/>
    <p:sldId id="271" r:id="rId11"/>
    <p:sldId id="272" r:id="rId12"/>
    <p:sldId id="261" r:id="rId13"/>
    <p:sldId id="263" r:id="rId14"/>
    <p:sldId id="264" r:id="rId15"/>
    <p:sldId id="265" r:id="rId16"/>
    <p:sldId id="266" r:id="rId17"/>
    <p:sldId id="267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4" r:id="rId29"/>
    <p:sldId id="285" r:id="rId30"/>
    <p:sldId id="286" r:id="rId31"/>
    <p:sldId id="288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715" autoAdjust="0"/>
  </p:normalViewPr>
  <p:slideViewPr>
    <p:cSldViewPr>
      <p:cViewPr>
        <p:scale>
          <a:sx n="50" d="100"/>
          <a:sy n="50" d="100"/>
        </p:scale>
        <p:origin x="-1098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1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7128792" cy="1971651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hnschrift SemiBold" pitchFamily="34" charset="0"/>
              </a:rPr>
              <a:t>«Знай и соблюдай правила дорожного движения»</a:t>
            </a:r>
            <a:endParaRPr lang="ru-RU" sz="48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ahnschrift SemiBol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309320"/>
            <a:ext cx="262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Старшая группа 2022</a:t>
            </a:r>
            <a:endParaRPr lang="ru-RU" dirty="0"/>
          </a:p>
        </p:txBody>
      </p:sp>
      <p:pic>
        <p:nvPicPr>
          <p:cNvPr id="13318" name="Picture 6" descr="https://srromashka.crimea-school.ru/sites/default/files/styles/1024x768/public/images/pdd_111.jpg?itok=7ClMuNY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996952"/>
            <a:ext cx="3528393" cy="2101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7668344" cy="9087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i="1" dirty="0" smtClean="0"/>
              <a:t>Кто такой пассажир?</a:t>
            </a:r>
            <a:endParaRPr lang="ru-RU" sz="4800" i="1" dirty="0"/>
          </a:p>
        </p:txBody>
      </p:sp>
      <p:pic>
        <p:nvPicPr>
          <p:cNvPr id="28674" name="Picture 2" descr="https://fsd.multiurok.ru/html/2020/04/15/s_5e96f35641698/1418876_1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6474"/>
            <a:ext cx="4067944" cy="2572566"/>
          </a:xfrm>
          <a:prstGeom prst="rect">
            <a:avLst/>
          </a:prstGeom>
          <a:noFill/>
        </p:spPr>
      </p:pic>
      <p:pic>
        <p:nvPicPr>
          <p:cNvPr id="28676" name="Picture 4" descr="https://static.tildacdn.com/tild3138-3837-4562-b161-623937326539/noroo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196752"/>
            <a:ext cx="4176464" cy="2376264"/>
          </a:xfrm>
          <a:prstGeom prst="rect">
            <a:avLst/>
          </a:prstGeom>
          <a:noFill/>
        </p:spPr>
      </p:pic>
      <p:pic>
        <p:nvPicPr>
          <p:cNvPr id="28678" name="Picture 6" descr="https://thumbs.dreamstime.com/b/%D1%82%D0%B0%D0%BA%D1%81%D0%BE%D0%BC%D0%BE%D1%82%D0%BE%D1%80-%D0%BF%D0%B0%D1%81%D1%81%D0%B0%D0%B6%D0%B8%D1%80%D0%B0-212041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077072"/>
            <a:ext cx="3312368" cy="2431976"/>
          </a:xfrm>
          <a:prstGeom prst="rect">
            <a:avLst/>
          </a:prstGeom>
          <a:noFill/>
        </p:spPr>
      </p:pic>
      <p:pic>
        <p:nvPicPr>
          <p:cNvPr id="28680" name="Picture 8" descr="https://thumbs.dreamstime.com/b/%D1%80%D0%B5%D0%BC%D0%BE%D0%BD%D1%82%D0%BD%D0%B8%D0%BA-%D1%81-%D0%BF-%D0%BE%D1%81%D0%BA%D0%BE%D0%B3%D1%83%D0%B1%D1%86%D0%B0%D0%BC%D0%B8-%D0%BF-%D0%BE%D1%81%D0%BA-%D0%BD%D0%BE%D1%81%D0%B0-353262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356992"/>
            <a:ext cx="3528392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028384" cy="1340768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3200" i="1" dirty="0" smtClean="0"/>
              <a:t>Без чего нельзя перевозить детей в машине?</a:t>
            </a:r>
            <a:endParaRPr lang="ru-RU" sz="3200" i="1" dirty="0"/>
          </a:p>
        </p:txBody>
      </p:sp>
      <p:pic>
        <p:nvPicPr>
          <p:cNvPr id="1027" name="Picture 3" descr="C:\Users\john-\Desktop\занятие\detskoe-avtokres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780928"/>
            <a:ext cx="3960440" cy="3626249"/>
          </a:xfrm>
          <a:prstGeom prst="rect">
            <a:avLst/>
          </a:prstGeom>
          <a:noFill/>
        </p:spPr>
      </p:pic>
      <p:pic>
        <p:nvPicPr>
          <p:cNvPr id="1028" name="Picture 4" descr="C:\Users\john-\Desktop\занятие\stul-detskij-lyagushon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1526" y="4221088"/>
            <a:ext cx="2980474" cy="2636912"/>
          </a:xfrm>
          <a:prstGeom prst="rect">
            <a:avLst/>
          </a:prstGeom>
          <a:noFill/>
        </p:spPr>
      </p:pic>
      <p:pic>
        <p:nvPicPr>
          <p:cNvPr id="1029" name="Picture 5" descr="C:\Users\john-\Desktop\занятие\f3353805468481f8dcccdc4bfe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52736"/>
            <a:ext cx="2942464" cy="3312368"/>
          </a:xfrm>
          <a:prstGeom prst="rect">
            <a:avLst/>
          </a:prstGeom>
          <a:noFill/>
        </p:spPr>
      </p:pic>
      <p:pic>
        <p:nvPicPr>
          <p:cNvPr id="7170" name="Picture 2" descr="https://i.pinimg.com/originals/1a/76/88/1a7688066993116c648e06570e801c9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3" y="1124744"/>
            <a:ext cx="2088232" cy="2088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56592" y="404664"/>
            <a:ext cx="7444680" cy="1596792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Загадки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3010" name="Picture 2" descr="https://demotivation.ru/wp-content/uploads/2020/11/Smiley-face-happy-and-sad-face-clip-art-free-clipart-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636912"/>
            <a:ext cx="4680520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7239000" cy="40324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0" dirty="0" smtClean="0">
                <a:solidFill>
                  <a:srgbClr val="0070C0"/>
                </a:solidFill>
              </a:rPr>
              <a:t>Не живая, а идёт, неподвижна, а ведёт</a:t>
            </a:r>
            <a:r>
              <a:rPr lang="ru-RU" sz="5400" b="0" dirty="0" smtClean="0">
                <a:solidFill>
                  <a:srgbClr val="0070C0"/>
                </a:solidFill>
              </a:rPr>
              <a:t>.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5/1621617616_1-phonoteka_org-p-fon-dorogi-dlya-dete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7776864" cy="64807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5517232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B0F0"/>
                </a:solidFill>
              </a:rPr>
              <a:t>Дорога</a:t>
            </a:r>
            <a:endParaRPr lang="ru-RU" sz="6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920880" cy="59046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Что за чудо — жёлтый дом! </a:t>
            </a:r>
            <a:br>
              <a:rPr lang="ru-RU" sz="4900" b="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ru-RU" sz="4900" b="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Ребятишек много в нём. Носит обувь из резины И питается бензином</a:t>
            </a:r>
            <a:r>
              <a:rPr lang="ru-RU" sz="6000" b="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.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0" i="1" dirty="0" smtClean="0">
                <a:solidFill>
                  <a:srgbClr val="0070C0"/>
                </a:solidFill>
              </a:rPr>
              <a:t/>
            </a:r>
            <a:br>
              <a:rPr lang="ru-RU" sz="4800" b="0" i="1" dirty="0" smtClean="0">
                <a:solidFill>
                  <a:srgbClr val="0070C0"/>
                </a:solidFill>
              </a:rPr>
            </a:br>
            <a:endParaRPr lang="ru-RU" sz="4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etifm.ru/vardata/modules/news/files/1/1764/news_file_1764_5b9fc536bdf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7400"/>
            <a:ext cx="8100392" cy="54006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332656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Автобус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239000" cy="5112568"/>
          </a:xfrm>
        </p:spPr>
        <p:txBody>
          <a:bodyPr>
            <a:normAutofit/>
          </a:bodyPr>
          <a:lstStyle/>
          <a:p>
            <a:pPr algn="ctr"/>
            <a:r>
              <a:rPr lang="ru-RU" sz="5400" b="0" dirty="0" smtClean="0">
                <a:solidFill>
                  <a:schemeClr val="tx2">
                    <a:lumMod val="50000"/>
                  </a:schemeClr>
                </a:solidFill>
              </a:rPr>
              <a:t>Четыре братца договорились гоняться.</a:t>
            </a:r>
            <a:br>
              <a:rPr lang="ru-RU" sz="5400" b="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5400" b="0" dirty="0" smtClean="0">
                <a:solidFill>
                  <a:schemeClr val="tx2">
                    <a:lumMod val="50000"/>
                  </a:schemeClr>
                </a:solidFill>
              </a:rPr>
              <a:t> Как ни бегут, Друг друга не догонят.</a:t>
            </a:r>
            <a:endParaRPr lang="ru-RU" sz="5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https://autoused.ru/wp-content/uploads/2020/11/1-3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https://autoused.ru/wp-content/uploads/2020/11/1-3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6" name="AutoShape 6" descr="https://autoused.ru/wp-content/uploads/2020/11/1-3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0" name="Picture 10" descr="https://zamanilka.ru/wp-content/uploads/2022/03/kartinka-mashinka-dlya-detei-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62781"/>
            <a:ext cx="7562544" cy="491449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54868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Колёса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7166992" cy="48965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0" dirty="0" smtClean="0">
                <a:solidFill>
                  <a:schemeClr val="tx2">
                    <a:lumMod val="75000"/>
                  </a:schemeClr>
                </a:solidFill>
              </a:rPr>
              <a:t>На обочинах стоят, Молча с нами говорят.</a:t>
            </a:r>
            <a:br>
              <a:rPr lang="ru-RU" sz="4800" b="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0" dirty="0" smtClean="0">
                <a:solidFill>
                  <a:schemeClr val="tx2">
                    <a:lumMod val="75000"/>
                  </a:schemeClr>
                </a:solidFill>
              </a:rPr>
              <a:t> Всем готовы помогать. Главное – их понимать!</a:t>
            </a: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4752528" cy="6858000"/>
          </a:xfrm>
          <a:solidFill>
            <a:srgbClr val="00B0F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У любого перекрёстка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 встречает светофор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И заводит очень просто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 пешеходом разговор: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Свет </a:t>
            </a:r>
            <a:r>
              <a:rPr lang="ru-RU" sz="2400" b="1" dirty="0" smtClean="0"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зеленый</a:t>
            </a:r>
            <a:r>
              <a:rPr lang="ru-RU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- проходи!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Жёлтый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- лучше подожди!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свет зажжется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красный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-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Значит,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Двигаться опасно!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Стой!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Пускай пройдет трамвай,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наберись терпенья.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u="sng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Изучай и уважай правила движения.</a:t>
            </a:r>
          </a:p>
          <a:p>
            <a:endParaRPr lang="ru-RU" dirty="0"/>
          </a:p>
        </p:txBody>
      </p:sp>
      <p:pic>
        <p:nvPicPr>
          <p:cNvPr id="38914" name="Picture 2" descr="https://stihi.ru/pics/2022/07/26/15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348880"/>
            <a:ext cx="2592288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www.ylykomoria.ru/upload/resize_cache/iblock/9cb/800_600_1/9cb44be4aee1a21b41740000620ed6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7884"/>
            <a:ext cx="7475984" cy="61194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404664"/>
            <a:ext cx="2339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Знаки </a:t>
            </a:r>
            <a:endParaRPr lang="ru-RU" sz="4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7239000" cy="4104456"/>
          </a:xfrm>
        </p:spPr>
        <p:txBody>
          <a:bodyPr>
            <a:noAutofit/>
          </a:bodyPr>
          <a:lstStyle/>
          <a:p>
            <a:pPr algn="ctr"/>
            <a:r>
              <a:rPr lang="ru-RU" sz="6000" b="0" dirty="0" smtClean="0">
                <a:solidFill>
                  <a:schemeClr val="tx2">
                    <a:lumMod val="75000"/>
                  </a:schemeClr>
                </a:solidFill>
              </a:rPr>
              <a:t>Красным глазом засияет – Нам идти не разрешает…</a:t>
            </a: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e2/26/17/e22617ce33bf669232b6dad60f10cbe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0648"/>
            <a:ext cx="5472608" cy="62646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021288"/>
            <a:ext cx="2843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Светофор</a:t>
            </a:r>
            <a:endParaRPr lang="ru-RU" sz="4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7416824" cy="6093296"/>
          </a:xfrm>
        </p:spPr>
        <p:txBody>
          <a:bodyPr>
            <a:noAutofit/>
          </a:bodyPr>
          <a:lstStyle/>
          <a:p>
            <a:pPr algn="ctr"/>
            <a:r>
              <a:rPr lang="ru-RU" sz="4800" b="0" dirty="0" smtClean="0">
                <a:solidFill>
                  <a:schemeClr val="tx2">
                    <a:lumMod val="75000"/>
                  </a:schemeClr>
                </a:solidFill>
              </a:rPr>
              <a:t>Этот конь не ест овса, Вместо ног — два колеса.</a:t>
            </a:r>
            <a:br>
              <a:rPr lang="ru-RU" sz="4800" b="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0" dirty="0" smtClean="0">
                <a:solidFill>
                  <a:schemeClr val="tx2">
                    <a:lumMod val="75000"/>
                  </a:schemeClr>
                </a:solidFill>
              </a:rPr>
              <a:t> Сядь верхом и мчись на нём, </a:t>
            </a:r>
            <a:br>
              <a:rPr lang="ru-RU" sz="4800" b="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0" dirty="0" smtClean="0">
                <a:solidFill>
                  <a:schemeClr val="tx2">
                    <a:lumMod val="75000"/>
                  </a:schemeClr>
                </a:solidFill>
              </a:rPr>
              <a:t>Только лучше правь рулём.</a:t>
            </a: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www.duffcar.ru/cache/goods/700x700x6266d920f30f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7920880" cy="51845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43204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Машина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7200800" cy="4536504"/>
          </a:xfrm>
        </p:spPr>
        <p:txBody>
          <a:bodyPr>
            <a:noAutofit/>
          </a:bodyPr>
          <a:lstStyle/>
          <a:p>
            <a:pPr algn="ctr"/>
            <a:r>
              <a:rPr lang="ru-RU" sz="4000" b="0" dirty="0" smtClean="0">
                <a:solidFill>
                  <a:schemeClr val="tx2">
                    <a:lumMod val="75000"/>
                  </a:schemeClr>
                </a:solidFill>
              </a:rPr>
              <a:t>Здесь не катится автобус. Здесь трамваи не пройдут. </a:t>
            </a:r>
            <a:br>
              <a:rPr lang="ru-RU" sz="4000" b="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0" dirty="0" smtClean="0">
                <a:solidFill>
                  <a:schemeClr val="tx2">
                    <a:lumMod val="75000"/>
                  </a:schemeClr>
                </a:solidFill>
              </a:rPr>
              <a:t>Здесь спокойно пешеходы Вдоль по улице идут. </a:t>
            </a:r>
            <a:br>
              <a:rPr lang="ru-RU" sz="4000" b="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0" dirty="0" smtClean="0">
                <a:solidFill>
                  <a:schemeClr val="tx2">
                    <a:lumMod val="75000"/>
                  </a:schemeClr>
                </a:solidFill>
              </a:rPr>
              <a:t>Для машин и для трамвая Путь-дорога есть другая. 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 descr="https://cdn.create.vista.com/api/media/small/29865083/stock-vector-a-family-walking-at-th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2" name="AutoShape 4" descr="https://cdn.create.vista.com/api/media/small/29865083/stock-vector-a-family-walking-at-th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4" name="AutoShape 6" descr="https://cdn.create.vista.com/api/media/small/29865083/stock-vector-a-family-walking-at-th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6" name="AutoShape 8" descr="https://cdn.create.vista.com/api/media/small/29865083/stock-vector-a-family-walking-at-th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8" name="AutoShape 10" descr="https://st2.depositphotos.com/1526816/10463/v/950/depositphotos_104632054-stock-illustration-children-walking-on-the-pavemen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900" name="Picture 12" descr="https://thumbs.dreamstime.com/b/girl-strolling-her-pet-illustration-330725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284" y="332656"/>
            <a:ext cx="7516084" cy="629046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11560" y="620688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Тротуар </a:t>
            </a:r>
            <a:endParaRPr lang="ru-RU" sz="4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7427168" cy="4104456"/>
          </a:xfrm>
        </p:spPr>
        <p:txBody>
          <a:bodyPr>
            <a:noAutofit/>
          </a:bodyPr>
          <a:lstStyle/>
          <a:p>
            <a:pPr algn="ctr"/>
            <a:r>
              <a:rPr lang="ru-RU" sz="4800" b="0" dirty="0" smtClean="0">
                <a:solidFill>
                  <a:schemeClr val="tx2">
                    <a:lumMod val="75000"/>
                  </a:schemeClr>
                </a:solidFill>
              </a:rPr>
              <a:t>Место есть для перехода, Это знают пешеходы.</a:t>
            </a:r>
            <a:br>
              <a:rPr lang="ru-RU" sz="4800" b="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0" dirty="0" smtClean="0">
                <a:solidFill>
                  <a:schemeClr val="tx2">
                    <a:lumMod val="75000"/>
                  </a:schemeClr>
                </a:solidFill>
              </a:rPr>
              <a:t> Нам его разлиновали, Где ходить — всем указали. 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flomaster.club/uploads/posts/2022-06/1654828572_66-flomaster-club-p-peshekhodnii-perekhod-risunok-karandashom-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13564"/>
            <a:ext cx="7416824" cy="61561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6093296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Пешеходный переход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dgp23.ru/upload/medialibrary/4f7/4f78abb6253b446797a3d7d4879664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7211219" cy="63116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AutoShape 4" descr="https://coolsen.ru/wp-content/uploads/2021/10/177-20211031_20085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8" name="AutoShape 6" descr="https://coolsen.ru/wp-content/uploads/2021/10/177-20211031_20085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4040" name="Picture 8" descr="https://papik.pro/uploads/posts/2022-08/1661926937_36-papik-pro-p-smailik-tss-png-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6391672" cy="6165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multiurok.ru/img/296053/image_5eb87967f0d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2304256" cy="2304256"/>
          </a:xfrm>
          <a:prstGeom prst="rect">
            <a:avLst/>
          </a:prstGeom>
          <a:noFill/>
        </p:spPr>
      </p:pic>
      <p:pic>
        <p:nvPicPr>
          <p:cNvPr id="44036" name="Picture 4" descr="https://maminsite.ru/school.files/school18/av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933056"/>
            <a:ext cx="2016224" cy="2489332"/>
          </a:xfrm>
          <a:prstGeom prst="rect">
            <a:avLst/>
          </a:prstGeom>
          <a:noFill/>
        </p:spPr>
      </p:pic>
      <p:pic>
        <p:nvPicPr>
          <p:cNvPr id="44038" name="Picture 6" descr="https://iuzhno-sakhalinsk.gosdorsnab.ru/wp-content/uploads/2021/02/4.5-peshehodnaya-dorozh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32656"/>
            <a:ext cx="2736303" cy="2736303"/>
          </a:xfrm>
          <a:prstGeom prst="rect">
            <a:avLst/>
          </a:prstGeom>
          <a:noFill/>
        </p:spPr>
      </p:pic>
      <p:pic>
        <p:nvPicPr>
          <p:cNvPr id="44044" name="Picture 12" descr="https://www.xn--saintdebout-fbb.fr/wp-content/uploads/2020/11/panneau-velo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73016"/>
            <a:ext cx="3141370" cy="2709432"/>
          </a:xfrm>
          <a:prstGeom prst="rect">
            <a:avLst/>
          </a:prstGeom>
          <a:noFill/>
        </p:spPr>
      </p:pic>
      <p:pic>
        <p:nvPicPr>
          <p:cNvPr id="44046" name="Picture 14" descr="https://img.genial.ly/5da4221c376b810fdebdb726/4839368e-f7bb-4e17-8d38-9f1fd9d405d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3717032"/>
            <a:ext cx="2314820" cy="2276872"/>
          </a:xfrm>
          <a:prstGeom prst="rect">
            <a:avLst/>
          </a:prstGeom>
          <a:noFill/>
        </p:spPr>
      </p:pic>
      <p:pic>
        <p:nvPicPr>
          <p:cNvPr id="44048" name="Picture 16" descr="https://sun9-77.userapi.com/impf/c631828/v631828860/239cc/xA13B9cgj-o.jpg?size=506x604&amp;quality=96&amp;sign=8ae12d0a216adec5b13f0738f58ab600&amp;type=albu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104" y="0"/>
            <a:ext cx="2548074" cy="304157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0" y="0"/>
            <a:ext cx="53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endParaRPr lang="ru-RU" sz="4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3808" y="0"/>
            <a:ext cx="720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endParaRPr lang="ru-RU" sz="4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80112" y="0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</a:rPr>
              <a:t>3</a:t>
            </a:r>
            <a:endParaRPr lang="ru-RU" sz="4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645024"/>
            <a:ext cx="1115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</a:rPr>
              <a:t>4</a:t>
            </a:r>
            <a:endParaRPr lang="ru-RU" sz="4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15816" y="3645024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</a:rPr>
              <a:t>5</a:t>
            </a:r>
            <a:endParaRPr lang="ru-RU" sz="4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64088" y="3645024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</a:rPr>
              <a:t>6</a:t>
            </a:r>
            <a:endParaRPr lang="ru-RU" sz="4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adonius.club/uploads/posts/2022-01/1642338038_17-adonius-club-p-smailiki-na-prozrachnom-fone-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7699298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2" name="Picture 6" descr="http://mdou57.beluo31.ru/wp-content/uploads/2021/09/IMG-5cbbc26481c91b5f55d466876d111508-V-986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2656"/>
            <a:ext cx="5983365" cy="6213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7488832" cy="1296144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ru-RU" sz="4700" i="1" dirty="0" smtClean="0"/>
              <a:t>На какой сигнал светофора надо                           переходить дорогу</a:t>
            </a:r>
            <a:r>
              <a:rPr lang="ru-RU" sz="4700" dirty="0" smtClean="0"/>
              <a:t>?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9938" name="Picture 2" descr="https://bugaga.ru/uploads/posts/2016-10/1475830575_krugi-s-risunkami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2699792" cy="1982480"/>
          </a:xfrm>
          <a:prstGeom prst="rect">
            <a:avLst/>
          </a:prstGeom>
          <a:noFill/>
        </p:spPr>
      </p:pic>
      <p:pic>
        <p:nvPicPr>
          <p:cNvPr id="39940" name="Picture 4" descr="https://www.dhresource.com/0x0s/f2-albu-g7-M01-13-5B-rBVaSVsDvr6ARZCDAAMt4UHu7VY358.jpg/jar-easy-grip-jar-jam-pad-placem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492895"/>
            <a:ext cx="3240360" cy="2798493"/>
          </a:xfrm>
          <a:prstGeom prst="rect">
            <a:avLst/>
          </a:prstGeom>
          <a:noFill/>
        </p:spPr>
      </p:pic>
      <p:pic>
        <p:nvPicPr>
          <p:cNvPr id="39942" name="Picture 6" descr="http://www.ndbmarshak.ru/content/news/3975/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293096"/>
            <a:ext cx="3024336" cy="19712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7848872" cy="124352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3200" i="1" dirty="0" smtClean="0">
                <a:cs typeface="Times New Roman" pitchFamily="18" charset="0"/>
              </a:rPr>
              <a:t>На какое животное похож пешеходный переход?</a:t>
            </a:r>
            <a:endParaRPr lang="ru-RU" sz="3200" i="1" dirty="0">
              <a:cs typeface="Times New Roman" pitchFamily="18" charset="0"/>
            </a:endParaRPr>
          </a:p>
        </p:txBody>
      </p:sp>
      <p:pic>
        <p:nvPicPr>
          <p:cNvPr id="40962" name="Picture 2" descr="https://avatars.mds.yandex.net/get-mpic/4484220/img_id1290434433765342261.jpeg/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2078498" cy="5589240"/>
          </a:xfrm>
          <a:prstGeom prst="rect">
            <a:avLst/>
          </a:prstGeom>
          <a:noFill/>
        </p:spPr>
      </p:pic>
      <p:sp>
        <p:nvSpPr>
          <p:cNvPr id="40964" name="AutoShape 4" descr="https://prikolists.club/wp-content/uploads/2019/07/zebra_kartinka_dlya_detey_7_291850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6" name="AutoShape 6" descr="https://prikolists.club/wp-content/uploads/2019/07/zebra_kartinka_dlya_detey_7_291850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8" name="AutoShape 8" descr="https://prikolists.club/wp-content/uploads/2019/07/zebra_kartinka_dlya_detey_7_291850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0" name="AutoShape 10" descr="https://www.smart-kiddy.ru/images/my_images/obychraskraski/dikzhivotnye/raskraska-zebr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2" name="AutoShape 12" descr="https://www.smart-kiddy.ru/images/my_images/obychraskraski/dikzhivotnye/raskraska-zebr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74" name="Picture 14" descr="https://raskraskino.com/drawing/animals/coloring-zebra-130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836712"/>
            <a:ext cx="3744416" cy="2857128"/>
          </a:xfrm>
          <a:prstGeom prst="rect">
            <a:avLst/>
          </a:prstGeom>
          <a:noFill/>
        </p:spPr>
      </p:pic>
      <p:pic>
        <p:nvPicPr>
          <p:cNvPr id="40976" name="Picture 16" descr="https://catherineasquithgallery.com/uploads/posts/2021-03/1614547383_56-p-tigr-na-belom-fone-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6307" y="3645024"/>
            <a:ext cx="2694085" cy="3212976"/>
          </a:xfrm>
          <a:prstGeom prst="rect">
            <a:avLst/>
          </a:prstGeom>
          <a:noFill/>
        </p:spPr>
      </p:pic>
      <p:pic>
        <p:nvPicPr>
          <p:cNvPr id="13314" name="Picture 2" descr="http://4.bp.blogspot.com/-piIHwwJNzJs/Uxr8WE2kG7I/AAAAAAAAHZw/OJwEJQVUJiU/s1600/Coloring-Cats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4428845"/>
            <a:ext cx="1447125" cy="1952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7560840" cy="7200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i="1" dirty="0" smtClean="0"/>
              <a:t>Что держит в руке инспектор ГИБДД?</a:t>
            </a:r>
            <a:endParaRPr lang="ru-RU" sz="3600" i="1" dirty="0"/>
          </a:p>
        </p:txBody>
      </p:sp>
      <p:pic>
        <p:nvPicPr>
          <p:cNvPr id="41986" name="Picture 2" descr="https://auto62rus.ru/public/files/_thumbs/3489/file_3489-815x400-cr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208362"/>
            <a:ext cx="4133259" cy="1649638"/>
          </a:xfrm>
          <a:prstGeom prst="rect">
            <a:avLst/>
          </a:prstGeom>
          <a:noFill/>
        </p:spPr>
      </p:pic>
      <p:sp>
        <p:nvSpPr>
          <p:cNvPr id="41988" name="AutoShape 4" descr="https://pickimage.ru/wp-content/uploads/images/detskie/treebranch/vetkadereva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90" name="Picture 6" descr="https://papik.pro/uploads/posts/2021-12/1639282605_58-papik-pro-p-vetka-klipart-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4536504" cy="1440160"/>
          </a:xfrm>
          <a:prstGeom prst="rect">
            <a:avLst/>
          </a:prstGeom>
          <a:noFill/>
        </p:spPr>
      </p:pic>
      <p:pic>
        <p:nvPicPr>
          <p:cNvPr id="41992" name="Picture 8" descr="https://www.hft.ru/upload/thumbs/source/productimage/image/111_5eb42ca47154e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772816"/>
            <a:ext cx="4464496" cy="1296144"/>
          </a:xfrm>
          <a:prstGeom prst="rect">
            <a:avLst/>
          </a:prstGeom>
          <a:noFill/>
        </p:spPr>
      </p:pic>
      <p:pic>
        <p:nvPicPr>
          <p:cNvPr id="41994" name="Picture 10" descr="https://thumbs.dreamstime.com/b/%D1%82%D0%BE%D0%BB%D1%81%D1%82%D1%8B%D0%B9-%D0%B7%D0%BD%D0%B0%D1%87%D0%BE%D0%BA-%D1%81%D0%B2%D0%B5%D1%87%D0%B8-%D1%81%D1%82%D0%B8%D0%BB%D1%8C-%D1%88%D0%B0%D1%80%D0%B6%D0%B0-12026169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1052736"/>
            <a:ext cx="2880320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188640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/>
              <a:t>Без чего машина не сможет ехать?</a:t>
            </a:r>
            <a:endParaRPr lang="ru-RU" sz="3600" i="1" dirty="0"/>
          </a:p>
        </p:txBody>
      </p:sp>
      <p:pic>
        <p:nvPicPr>
          <p:cNvPr id="1026" name="Picture 2" descr="https://a.d-cd.net/2CAAAgMqbeA-1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2874140" cy="2232249"/>
          </a:xfrm>
          <a:prstGeom prst="rect">
            <a:avLst/>
          </a:prstGeom>
          <a:noFill/>
        </p:spPr>
      </p:pic>
      <p:pic>
        <p:nvPicPr>
          <p:cNvPr id="1028" name="Picture 4" descr="https://a.d-cd.net/d639b5as-9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196752"/>
            <a:ext cx="2592288" cy="2088232"/>
          </a:xfrm>
          <a:prstGeom prst="rect">
            <a:avLst/>
          </a:prstGeom>
          <a:noFill/>
        </p:spPr>
      </p:pic>
      <p:pic>
        <p:nvPicPr>
          <p:cNvPr id="1032" name="Picture 8" descr="https://kartinkin.net/uploads/posts/2022-03/1646858875_68-kartinkin-net-p-kartinki-kolesa-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77072"/>
            <a:ext cx="3168354" cy="2376264"/>
          </a:xfrm>
          <a:prstGeom prst="rect">
            <a:avLst/>
          </a:prstGeom>
          <a:noFill/>
        </p:spPr>
      </p:pic>
      <p:pic>
        <p:nvPicPr>
          <p:cNvPr id="1034" name="Picture 10" descr="https://s0.stockolor.com/photos/497/142/lifebelt-swimming-ring-save-help-swim-rescue-water-rescue-not-non-swimmer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3140968"/>
            <a:ext cx="2432188" cy="2088232"/>
          </a:xfrm>
          <a:prstGeom prst="rect">
            <a:avLst/>
          </a:prstGeom>
          <a:noFill/>
        </p:spPr>
      </p:pic>
      <p:pic>
        <p:nvPicPr>
          <p:cNvPr id="1036" name="Picture 12" descr="http://ae04.alicdn.com/kf/HTB1pVIjD9tYBeNjSspaq6yOOFXag/Huan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4077072"/>
            <a:ext cx="2232248" cy="2123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7668344" cy="7920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i="1" dirty="0" smtClean="0"/>
              <a:t>Кто такой пешеход ?</a:t>
            </a:r>
            <a:endParaRPr lang="ru-RU" sz="4800" i="1" dirty="0"/>
          </a:p>
        </p:txBody>
      </p:sp>
      <p:pic>
        <p:nvPicPr>
          <p:cNvPr id="26626" name="Picture 2" descr="https://img.freepik.com/premium-vector/kids-walking_7122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2138800" cy="2232248"/>
          </a:xfrm>
          <a:prstGeom prst="rect">
            <a:avLst/>
          </a:prstGeom>
          <a:noFill/>
        </p:spPr>
      </p:pic>
      <p:pic>
        <p:nvPicPr>
          <p:cNvPr id="26628" name="Picture 4" descr="https://image.freepik.com/free-vector/_33070-51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556792"/>
            <a:ext cx="2354108" cy="1800200"/>
          </a:xfrm>
          <a:prstGeom prst="rect">
            <a:avLst/>
          </a:prstGeom>
          <a:noFill/>
        </p:spPr>
      </p:pic>
      <p:sp>
        <p:nvSpPr>
          <p:cNvPr id="26630" name="AutoShape 6" descr="https://yt3.ggpht.com/a/AATXAJxALR-fnLUEs3N4DPuT5C9rcwP_LoOiRteDVIrm=s900-c-k-c0x00ffffff-no-rj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2" name="Picture 8" descr="https://yt3.ggpht.com/a/AATXAJxALR-fnLUEs3N4DPuT5C9rcwP_LoOiRteDVIrm=s900-c-k-c0x00ffffff-no-r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412776"/>
            <a:ext cx="2287216" cy="2287216"/>
          </a:xfrm>
          <a:prstGeom prst="rect">
            <a:avLst/>
          </a:prstGeom>
          <a:noFill/>
        </p:spPr>
      </p:pic>
      <p:pic>
        <p:nvPicPr>
          <p:cNvPr id="26634" name="Picture 10" descr="https://fsd.multiurok.ru/html/2018/04/01/s_5ac0db1d0acea/874740_2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717032"/>
            <a:ext cx="3312368" cy="2805541"/>
          </a:xfrm>
          <a:prstGeom prst="rect">
            <a:avLst/>
          </a:prstGeom>
          <a:noFill/>
        </p:spPr>
      </p:pic>
      <p:pic>
        <p:nvPicPr>
          <p:cNvPr id="26636" name="Picture 12" descr="https://thumbs.dreamstime.com/b/%D0%BC%D0%B0%D0%BB%D1%8C%D1%87%D0%B8%D0%BA-%D0%B8-%D0%B2%D0%B5%D0%BB%D0%BE%D1%81%D0%B8%D0%BF%D0%B5%D0%B4-12527916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933056"/>
            <a:ext cx="2880320" cy="2679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7776864" cy="7200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i="1" dirty="0" smtClean="0">
                <a:latin typeface="+mj-lt"/>
              </a:rPr>
              <a:t>Место ожидания автобуса? </a:t>
            </a:r>
            <a:endParaRPr lang="ru-RU" sz="4400" i="1" dirty="0">
              <a:latin typeface="+mj-lt"/>
            </a:endParaRPr>
          </a:p>
        </p:txBody>
      </p:sp>
      <p:pic>
        <p:nvPicPr>
          <p:cNvPr id="27650" name="Picture 2" descr="https://static.tildacdn.com/tild3864-3532-4336-b739-623261343763/ostanovka_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4067944" cy="3312368"/>
          </a:xfrm>
          <a:prstGeom prst="rect">
            <a:avLst/>
          </a:prstGeom>
          <a:noFill/>
        </p:spPr>
      </p:pic>
      <p:pic>
        <p:nvPicPr>
          <p:cNvPr id="27652" name="Picture 4" descr="https://thumbs.dreamstime.com/b/%D0%B4%D0%B5%D0%B2%D1%83%D1%88%D0%BA%D0%B0-%D0%B8-%D0%BC%D0%B0-%D1%8C%D1%87%D0%B8%D0%BA-%D0%B5%D1%81%D1%82%D1%8C-%D1%84%D0%B0%D1%81%D1%82-%D1%84%D1%83-%D0%B8-%D1%8E%D1%81%D1%82%D1%80%D0%B0%D1%86%D0%B8%D1%8F-%D0%B2%D0%B5%D0%BA%D1%82%D0%BE%D1%80%D0%B0-%D1%8E-%D0%B5%D0%B9-%D0%BD%D0%B0-%D1%82%D0%B0%D0%B1-%D0%B8%D1%86%D0%B5-%D1%81-837910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203086"/>
            <a:ext cx="3096344" cy="2322258"/>
          </a:xfrm>
          <a:prstGeom prst="rect">
            <a:avLst/>
          </a:prstGeom>
          <a:noFill/>
        </p:spPr>
      </p:pic>
      <p:pic>
        <p:nvPicPr>
          <p:cNvPr id="27658" name="Picture 10" descr="https://i.pinimg.com/originals/92/04/ba/9204ba287978ba0e0fa20b8d8c62a3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3136"/>
            <a:ext cx="4139952" cy="1808055"/>
          </a:xfrm>
          <a:prstGeom prst="rect">
            <a:avLst/>
          </a:prstGeom>
          <a:noFill/>
        </p:spPr>
      </p:pic>
      <p:pic>
        <p:nvPicPr>
          <p:cNvPr id="27660" name="Picture 12" descr="https://thumbs.dreamstime.com/b/%D1%83%D1%82%D0%BA%D0%B8-%D0%B8-%D1%84%D0%BE%D0%BD%D1%82%D0%B0%D0%BD-456293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1052736"/>
            <a:ext cx="3024336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369</TotalTime>
  <Words>197</Words>
  <Application>Microsoft Office PowerPoint</Application>
  <PresentationFormat>Экран (4:3)</PresentationFormat>
  <Paragraphs>46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Изящная</vt:lpstr>
      <vt:lpstr>«Знай и соблюдай правила дорожного движения»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Загадки </vt:lpstr>
      <vt:lpstr>Не живая, а идёт, неподвижна, а ведёт.</vt:lpstr>
      <vt:lpstr>Слайд 14</vt:lpstr>
      <vt:lpstr>Что за чудо — жёлтый дом!  Ребятишек много в нём. Носит обувь из резины И питается бензином.   </vt:lpstr>
      <vt:lpstr>Слайд 16</vt:lpstr>
      <vt:lpstr>Четыре братца договорились гоняться.  Как ни бегут, Друг друга не догонят.</vt:lpstr>
      <vt:lpstr>Слайд 18</vt:lpstr>
      <vt:lpstr>На обочинах стоят, Молча с нами говорят.  Всем готовы помогать. Главное – их понимать!  </vt:lpstr>
      <vt:lpstr>Слайд 20</vt:lpstr>
      <vt:lpstr>Красным глазом засияет – Нам идти не разрешает…</vt:lpstr>
      <vt:lpstr>Слайд 22</vt:lpstr>
      <vt:lpstr>Этот конь не ест овса, Вместо ног — два колеса.  Сядь верхом и мчись на нём,  Только лучше правь рулём.  </vt:lpstr>
      <vt:lpstr>Слайд 24</vt:lpstr>
      <vt:lpstr>Здесь не катится автобус. Здесь трамваи не пройдут.  Здесь спокойно пешеходы Вдоль по улице идут.  Для машин и для трамвая Путь-дорога есть другая. </vt:lpstr>
      <vt:lpstr>Слайд 26</vt:lpstr>
      <vt:lpstr>Место есть для перехода, Это знают пешеходы.  Нам его разлиновали, Где ходить — всем указали. 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Евгений Евгений</cp:lastModifiedBy>
  <cp:revision>68</cp:revision>
  <dcterms:created xsi:type="dcterms:W3CDTF">2022-12-04T02:14:39Z</dcterms:created>
  <dcterms:modified xsi:type="dcterms:W3CDTF">2023-04-21T17:52:48Z</dcterms:modified>
</cp:coreProperties>
</file>