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2" r:id="rId4"/>
    <p:sldId id="268" r:id="rId5"/>
    <p:sldId id="26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F7B9A-088B-4DB8-A50A-32C94257AA9E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9E6AE-82E6-4BB2-A7C1-466C4C67E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AB5AD-7174-492D-9852-5C2355071A5A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4FC29-DD54-44B1-9866-352B06CD0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5895B-89AB-47A0-A097-67F04E731EC2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95925-1AD7-43E2-AB6E-BC70ED77C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EBB6E-F412-44A9-9116-C677E612F024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756DC-10A5-4DD8-858F-A85FAE3CF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55EC0-FA06-4E63-B729-5B8963CF4A5C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A7F0-A463-48D1-A4F9-9BF3EF96C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F79CF-1EAE-4509-B7B8-8FAE4FB15D01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1C9D-8B1A-4684-8F88-227F4F2A9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048F-4B24-4202-A472-ABE5D2F7F6A5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43CD1-2424-4130-BF9A-EC85CFE07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973B5-FAAA-46FB-B146-80DBC527CC5B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BDC50-FD24-4163-B307-0EBC34A4B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7FCE1-7F1B-4F5B-B934-DF5499B101C8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7DF3F-DF7C-4369-A47C-7FADF2E05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375AD-03C1-4F43-B246-F27A0858A30B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A63A-ABF6-4FE2-81AE-6A64B85DF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8E774-0F2B-485D-B2DB-A11719FBF4AC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E6A25-183F-449B-A062-5CB2D56DA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229C77-8AB6-4298-ADBB-5ED771FFD85D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85E0AC-2295-4F2A-B00F-FB5D617D6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2880320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«ДЕТЯМ О КОСМОСЕ»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949280"/>
            <a:ext cx="6400800" cy="908720"/>
          </a:xfrm>
        </p:spPr>
        <p:txBody>
          <a:bodyPr rtlCol="0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Презентацию подготовила </a:t>
            </a:r>
            <a:r>
              <a:rPr lang="ru-RU" sz="2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Гелеверова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Ю.Н.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воспитатель  </a:t>
            </a:r>
            <a:r>
              <a:rPr lang="ru-RU" sz="2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МАдоу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детский сад №304 </a:t>
            </a:r>
          </a:p>
        </p:txBody>
      </p:sp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7032"/>
            <a:ext cx="2457786" cy="2085851"/>
          </a:xfrm>
          <a:prstGeom prst="rect">
            <a:avLst/>
          </a:prstGeom>
        </p:spPr>
      </p:pic>
      <p:pic>
        <p:nvPicPr>
          <p:cNvPr id="5" name="Рисунок 4" descr="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8648" y="3501008"/>
            <a:ext cx="2115352" cy="2088232"/>
          </a:xfrm>
          <a:prstGeom prst="rect">
            <a:avLst/>
          </a:prstGeom>
        </p:spPr>
      </p:pic>
      <p:pic>
        <p:nvPicPr>
          <p:cNvPr id="6" name="Рисунок 5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946898" cy="2016224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717032"/>
            <a:ext cx="2288190" cy="2036673"/>
          </a:xfrm>
          <a:prstGeom prst="rect">
            <a:avLst/>
          </a:prstGeom>
        </p:spPr>
      </p:pic>
      <p:pic>
        <p:nvPicPr>
          <p:cNvPr id="8" name="Рисунок 7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00901" y="1"/>
            <a:ext cx="2143099" cy="1988840"/>
          </a:xfrm>
          <a:prstGeom prst="rect">
            <a:avLst/>
          </a:prstGeom>
        </p:spPr>
      </p:pic>
      <p:pic>
        <p:nvPicPr>
          <p:cNvPr id="9" name="Рисунок 8" descr="1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V="1">
            <a:off x="2411760" y="0"/>
            <a:ext cx="1769912" cy="1483064"/>
          </a:xfrm>
          <a:prstGeom prst="rect">
            <a:avLst/>
          </a:prstGeom>
        </p:spPr>
      </p:pic>
      <p:pic>
        <p:nvPicPr>
          <p:cNvPr id="10" name="Рисунок 9" descr="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76056" y="0"/>
            <a:ext cx="1524273" cy="1596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7658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184576"/>
          </a:xfrm>
        </p:spPr>
        <p:txBody>
          <a:bodyPr/>
          <a:lstStyle/>
          <a:p>
            <a:r>
              <a:rPr lang="ru-RU" sz="6600" dirty="0" err="1" smtClean="0">
                <a:solidFill>
                  <a:srgbClr val="FFC000"/>
                </a:solidFill>
              </a:rPr>
              <a:t>Физминутка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Раз, два, три, четыре – 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 космос мы лететь решили!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Чтобы в космос полететь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Нужно многое уметь.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Влево, вправо наклонись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 И нисколько не ленись!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Руки вверх, вперед и вниз,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Космонавтом становись!!!</a:t>
            </a:r>
            <a:r>
              <a:rPr lang="ru-RU" sz="2800" dirty="0" smtClean="0">
                <a:solidFill>
                  <a:srgbClr val="00B0F0"/>
                </a:solidFill>
              </a:rPr>
              <a:t/>
            </a:r>
            <a:br>
              <a:rPr lang="ru-RU" sz="2800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2009050" cy="1788216"/>
          </a:xfrm>
          <a:prstGeom prst="rect">
            <a:avLst/>
          </a:prstGeom>
        </p:spPr>
      </p:pic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81128"/>
            <a:ext cx="2427074" cy="2059787"/>
          </a:xfrm>
          <a:prstGeom prst="rect">
            <a:avLst/>
          </a:prstGeom>
        </p:spPr>
      </p:pic>
      <p:pic>
        <p:nvPicPr>
          <p:cNvPr id="5" name="Рисунок 4" descr="2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4956" y="4035936"/>
            <a:ext cx="2599044" cy="2822064"/>
          </a:xfrm>
          <a:prstGeom prst="rect">
            <a:avLst/>
          </a:prstGeom>
        </p:spPr>
      </p:pic>
      <p:pic>
        <p:nvPicPr>
          <p:cNvPr id="6" name="Рисунок 5" descr="2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99933" y="188640"/>
            <a:ext cx="2644067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332656"/>
            <a:ext cx="1008111" cy="6264696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Р</a:t>
            </a:r>
          </a:p>
          <a:p>
            <a:r>
              <a:rPr lang="ru-RU" sz="6000" b="1" dirty="0" smtClean="0">
                <a:solidFill>
                  <a:srgbClr val="FFC000"/>
                </a:solidFill>
              </a:rPr>
              <a:t>А</a:t>
            </a:r>
          </a:p>
          <a:p>
            <a:r>
              <a:rPr lang="ru-RU" sz="6000" b="1" dirty="0" smtClean="0">
                <a:solidFill>
                  <a:srgbClr val="FFC000"/>
                </a:solidFill>
              </a:rPr>
              <a:t>К</a:t>
            </a:r>
          </a:p>
          <a:p>
            <a:r>
              <a:rPr lang="ru-RU" sz="6000" b="1" dirty="0" smtClean="0">
                <a:solidFill>
                  <a:srgbClr val="FFC000"/>
                </a:solidFill>
              </a:rPr>
              <a:t>Е</a:t>
            </a:r>
          </a:p>
          <a:p>
            <a:r>
              <a:rPr lang="ru-RU" sz="6000" b="1" dirty="0" smtClean="0">
                <a:solidFill>
                  <a:srgbClr val="FFC000"/>
                </a:solidFill>
              </a:rPr>
              <a:t>Т</a:t>
            </a:r>
          </a:p>
          <a:p>
            <a:r>
              <a:rPr lang="ru-RU" sz="6000" b="1" dirty="0" smtClean="0">
                <a:solidFill>
                  <a:srgbClr val="FFC000"/>
                </a:solidFill>
              </a:rPr>
              <a:t>А</a:t>
            </a:r>
            <a:endParaRPr lang="ru-RU" sz="6000" b="1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Semyorka_Rocket_R7_by_Sergei_Korolyov_in_VDNH_Ostankino_RAF05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7" y="273050"/>
            <a:ext cx="4689946" cy="6253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1(5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4298131" cy="57113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072" y="0"/>
            <a:ext cx="3528392" cy="400506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Юрий Гагарин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C000"/>
                </a:solidFill>
              </a:rPr>
              <a:t>В космической ракете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С название «Восток»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Он первым на планете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Подняться к звёздам смог.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Поёт об этом песни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Весенняя капель: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Навеки будут вместе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Гагарин и апрель.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В. Степанов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20110412_kosm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149080"/>
            <a:ext cx="3300984" cy="2505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Другая 1">
      <a:dk1>
        <a:srgbClr val="F2F2F2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126</TotalTime>
  <Words>25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61</vt:lpstr>
      <vt:lpstr>«ДЕТЯМ О КОСМОСЕ»</vt:lpstr>
      <vt:lpstr>Презентация PowerPoint</vt:lpstr>
      <vt:lpstr>Физминутка   Раз, два, три, четыре –  В космос мы лететь решили! Чтобы в космос полететь Нужно многое уметь. Влево, вправо наклонись  И нисколько не ленись! Руки вверх, вперед и вниз, Космонавтом становись!!!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«ДЕТЯМ О КОСМОСЕ»</dc:title>
  <cp:lastModifiedBy>sad304</cp:lastModifiedBy>
  <cp:revision>4</cp:revision>
  <dcterms:created xsi:type="dcterms:W3CDTF">2014-04-09T07:57:04Z</dcterms:created>
  <dcterms:modified xsi:type="dcterms:W3CDTF">2023-04-21T06:53:07Z</dcterms:modified>
</cp:coreProperties>
</file>