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p:cViewPr varScale="1">
        <p:scale>
          <a:sx n="82" d="100"/>
          <a:sy n="82" d="100"/>
        </p:scale>
        <p:origin x="-112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7" name="Google Shape;157;p1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5" name="Google Shape;165;p1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3" name="Google Shape;173;p1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2" name="Google Shape;182;p1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0" name="Google Shape;190;p1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7" name="Google Shape;197;p1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0" name="Google Shape;90;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9" name="Google Shape;99;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6" name="Google Shape;106;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4" name="Google Shape;114;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1" name="Google Shape;121;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9" name="Google Shape;129;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0" name="Google Shape;140;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8" name="Google Shape;148;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Титульный слайд" type="title">
  <p:cSld name="TITLE">
    <p:spTree>
      <p:nvGrpSpPr>
        <p:cNvPr id="1" name="Shape 11"/>
        <p:cNvGrpSpPr/>
        <p:nvPr/>
      </p:nvGrpSpPr>
      <p:grpSpPr>
        <a:xfrm>
          <a:off x="0" y="0"/>
          <a:ext cx="0" cy="0"/>
          <a:chOff x="0" y="0"/>
          <a:chExt cx="0" cy="0"/>
        </a:xfrm>
      </p:grpSpPr>
      <p:sp>
        <p:nvSpPr>
          <p:cNvPr id="12" name="Google Shape;12;p2"/>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13" name="Google Shape;13;p2"/>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Autofit/>
          </a:bodyPr>
          <a:lstStyle>
            <a:lvl1pPr lvl="0" algn="ctr">
              <a:spcBef>
                <a:spcPts val="640"/>
              </a:spcBef>
              <a:spcAft>
                <a:spcPts val="0"/>
              </a:spcAft>
              <a:buClr>
                <a:schemeClr val="dk1"/>
              </a:buClr>
              <a:buSzPts val="3200"/>
              <a:buFont typeface="Arial"/>
              <a:buNone/>
              <a:defRPr/>
            </a:lvl1pPr>
            <a:lvl2pPr lvl="1" algn="ctr">
              <a:spcBef>
                <a:spcPts val="560"/>
              </a:spcBef>
              <a:spcAft>
                <a:spcPts val="0"/>
              </a:spcAft>
              <a:buClr>
                <a:schemeClr val="dk1"/>
              </a:buClr>
              <a:buSzPts val="2800"/>
              <a:buFont typeface="Arial"/>
              <a:buNone/>
              <a:defRPr/>
            </a:lvl2pPr>
            <a:lvl3pPr lvl="2" algn="ctr">
              <a:spcBef>
                <a:spcPts val="480"/>
              </a:spcBef>
              <a:spcAft>
                <a:spcPts val="0"/>
              </a:spcAft>
              <a:buClr>
                <a:schemeClr val="dk1"/>
              </a:buClr>
              <a:buSzPts val="2400"/>
              <a:buFont typeface="Arial"/>
              <a:buNone/>
              <a:defRPr/>
            </a:lvl3pPr>
            <a:lvl4pPr lvl="3" algn="ctr">
              <a:spcBef>
                <a:spcPts val="400"/>
              </a:spcBef>
              <a:spcAft>
                <a:spcPts val="0"/>
              </a:spcAft>
              <a:buClr>
                <a:schemeClr val="dk1"/>
              </a:buClr>
              <a:buSzPts val="2000"/>
              <a:buFont typeface="Arial"/>
              <a:buNone/>
              <a:defRPr/>
            </a:lvl4pPr>
            <a:lvl5pPr lvl="4" algn="ctr">
              <a:spcBef>
                <a:spcPts val="400"/>
              </a:spcBef>
              <a:spcAft>
                <a:spcPts val="0"/>
              </a:spcAft>
              <a:buClr>
                <a:schemeClr val="dk1"/>
              </a:buClr>
              <a:buSzPts val="2000"/>
              <a:buFont typeface="Arial"/>
              <a:buNone/>
              <a:defRPr/>
            </a:lvl5pPr>
            <a:lvl6pPr lvl="5" algn="ctr">
              <a:spcBef>
                <a:spcPts val="400"/>
              </a:spcBef>
              <a:spcAft>
                <a:spcPts val="0"/>
              </a:spcAft>
              <a:buClr>
                <a:schemeClr val="dk1"/>
              </a:buClr>
              <a:buSzPts val="2000"/>
              <a:buFont typeface="Arial"/>
              <a:buNone/>
              <a:defRPr/>
            </a:lvl6pPr>
            <a:lvl7pPr lvl="6" algn="ctr">
              <a:spcBef>
                <a:spcPts val="400"/>
              </a:spcBef>
              <a:spcAft>
                <a:spcPts val="0"/>
              </a:spcAft>
              <a:buClr>
                <a:schemeClr val="dk1"/>
              </a:buClr>
              <a:buSzPts val="2000"/>
              <a:buFont typeface="Arial"/>
              <a:buNone/>
              <a:defRPr/>
            </a:lvl7pPr>
            <a:lvl8pPr lvl="7" algn="ctr">
              <a:spcBef>
                <a:spcPts val="400"/>
              </a:spcBef>
              <a:spcAft>
                <a:spcPts val="0"/>
              </a:spcAft>
              <a:buClr>
                <a:schemeClr val="dk1"/>
              </a:buClr>
              <a:buSzPts val="2000"/>
              <a:buFont typeface="Arial"/>
              <a:buNone/>
              <a:defRPr/>
            </a:lvl8pPr>
            <a:lvl9pPr lvl="8" algn="ctr">
              <a:spcBef>
                <a:spcPts val="400"/>
              </a:spcBef>
              <a:spcAft>
                <a:spcPts val="0"/>
              </a:spcAft>
              <a:buClr>
                <a:schemeClr val="dk1"/>
              </a:buClr>
              <a:buSzPts val="2000"/>
              <a:buFont typeface="Arial"/>
              <a:buNone/>
              <a:defRPr/>
            </a:lvl9pPr>
          </a:lstStyle>
          <a:p>
            <a:endParaRPr/>
          </a:p>
        </p:txBody>
      </p:sp>
      <p:sp>
        <p:nvSpPr>
          <p:cNvPr id="14" name="Google Shape;14;p2"/>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2"/>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2"/>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Два объекта" type="twoObj">
  <p:cSld name="TWO_OBJECTS">
    <p:spTree>
      <p:nvGrpSpPr>
        <p:cNvPr id="1" name="Shape 67"/>
        <p:cNvGrpSpPr/>
        <p:nvPr/>
      </p:nvGrpSpPr>
      <p:grpSpPr>
        <a:xfrm>
          <a:off x="0" y="0"/>
          <a:ext cx="0" cy="0"/>
          <a:chOff x="0" y="0"/>
          <a:chExt cx="0" cy="0"/>
        </a:xfrm>
      </p:grpSpPr>
      <p:sp>
        <p:nvSpPr>
          <p:cNvPr id="68" name="Google Shape;68;p11"/>
          <p:cNvSpPr txBox="1">
            <a:spLocks noGrp="1"/>
          </p:cNvSpPr>
          <p:nvPr>
            <p:ph type="title"/>
          </p:nvPr>
        </p:nvSpPr>
        <p:spPr>
          <a:xfrm>
            <a:off x="457200" y="274637"/>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69" name="Google Shape;69;p11"/>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Autofit/>
          </a:bodyPr>
          <a:lstStyle>
            <a:lvl1pPr marL="457200" lvl="0" indent="-406400" algn="l">
              <a:spcBef>
                <a:spcPts val="560"/>
              </a:spcBef>
              <a:spcAft>
                <a:spcPts val="0"/>
              </a:spcAft>
              <a:buClr>
                <a:schemeClr val="dk1"/>
              </a:buClr>
              <a:buSzPts val="2800"/>
              <a:buFont typeface="Arial"/>
              <a:buChar char="•"/>
              <a:defRPr sz="2800"/>
            </a:lvl1pPr>
            <a:lvl2pPr marL="914400" lvl="1" indent="-381000" algn="l">
              <a:spcBef>
                <a:spcPts val="480"/>
              </a:spcBef>
              <a:spcAft>
                <a:spcPts val="0"/>
              </a:spcAft>
              <a:buClr>
                <a:schemeClr val="dk1"/>
              </a:buClr>
              <a:buSzPts val="2400"/>
              <a:buFont typeface="Arial"/>
              <a:buChar char="–"/>
              <a:defRPr sz="2400"/>
            </a:lvl2pPr>
            <a:lvl3pPr marL="1371600" lvl="2" indent="-355600" algn="l">
              <a:spcBef>
                <a:spcPts val="400"/>
              </a:spcBef>
              <a:spcAft>
                <a:spcPts val="0"/>
              </a:spcAft>
              <a:buClr>
                <a:schemeClr val="dk1"/>
              </a:buClr>
              <a:buSzPts val="2000"/>
              <a:buFont typeface="Arial"/>
              <a:buChar char="•"/>
              <a:defRPr sz="2000"/>
            </a:lvl3pPr>
            <a:lvl4pPr marL="1828800" lvl="3" indent="-342900" algn="l">
              <a:spcBef>
                <a:spcPts val="360"/>
              </a:spcBef>
              <a:spcAft>
                <a:spcPts val="0"/>
              </a:spcAft>
              <a:buClr>
                <a:schemeClr val="dk1"/>
              </a:buClr>
              <a:buSzPts val="1800"/>
              <a:buFont typeface="Arial"/>
              <a:buChar char="–"/>
              <a:defRPr sz="1800"/>
            </a:lvl4pPr>
            <a:lvl5pPr marL="2286000" lvl="4" indent="-342900" algn="l">
              <a:spcBef>
                <a:spcPts val="360"/>
              </a:spcBef>
              <a:spcAft>
                <a:spcPts val="0"/>
              </a:spcAft>
              <a:buClr>
                <a:schemeClr val="dk1"/>
              </a:buClr>
              <a:buSzPts val="1800"/>
              <a:buFont typeface="Arial"/>
              <a:buChar char="»"/>
              <a:defRPr sz="1800"/>
            </a:lvl5pPr>
            <a:lvl6pPr marL="2743200" lvl="5" indent="-342900" algn="l">
              <a:spcBef>
                <a:spcPts val="360"/>
              </a:spcBef>
              <a:spcAft>
                <a:spcPts val="0"/>
              </a:spcAft>
              <a:buClr>
                <a:schemeClr val="dk1"/>
              </a:buClr>
              <a:buSzPts val="1800"/>
              <a:buFont typeface="Arial"/>
              <a:buChar char="»"/>
              <a:defRPr sz="1800"/>
            </a:lvl6pPr>
            <a:lvl7pPr marL="3200400" lvl="6" indent="-342900" algn="l">
              <a:spcBef>
                <a:spcPts val="360"/>
              </a:spcBef>
              <a:spcAft>
                <a:spcPts val="0"/>
              </a:spcAft>
              <a:buClr>
                <a:schemeClr val="dk1"/>
              </a:buClr>
              <a:buSzPts val="1800"/>
              <a:buFont typeface="Arial"/>
              <a:buChar char="»"/>
              <a:defRPr sz="1800"/>
            </a:lvl7pPr>
            <a:lvl8pPr marL="3657600" lvl="7" indent="-342900" algn="l">
              <a:spcBef>
                <a:spcPts val="360"/>
              </a:spcBef>
              <a:spcAft>
                <a:spcPts val="0"/>
              </a:spcAft>
              <a:buClr>
                <a:schemeClr val="dk1"/>
              </a:buClr>
              <a:buSzPts val="1800"/>
              <a:buFont typeface="Arial"/>
              <a:buChar char="»"/>
              <a:defRPr sz="1800"/>
            </a:lvl8pPr>
            <a:lvl9pPr marL="4114800" lvl="8" indent="-342900" algn="l">
              <a:spcBef>
                <a:spcPts val="360"/>
              </a:spcBef>
              <a:spcAft>
                <a:spcPts val="0"/>
              </a:spcAft>
              <a:buClr>
                <a:schemeClr val="dk1"/>
              </a:buClr>
              <a:buSzPts val="1800"/>
              <a:buFont typeface="Arial"/>
              <a:buChar char="»"/>
              <a:defRPr sz="1800"/>
            </a:lvl9pPr>
          </a:lstStyle>
          <a:p>
            <a:endParaRPr/>
          </a:p>
        </p:txBody>
      </p:sp>
      <p:sp>
        <p:nvSpPr>
          <p:cNvPr id="70" name="Google Shape;70;p11"/>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Autofit/>
          </a:bodyPr>
          <a:lstStyle>
            <a:lvl1pPr marL="457200" lvl="0" indent="-406400" algn="l">
              <a:spcBef>
                <a:spcPts val="560"/>
              </a:spcBef>
              <a:spcAft>
                <a:spcPts val="0"/>
              </a:spcAft>
              <a:buClr>
                <a:schemeClr val="dk1"/>
              </a:buClr>
              <a:buSzPts val="2800"/>
              <a:buFont typeface="Arial"/>
              <a:buChar char="•"/>
              <a:defRPr sz="2800"/>
            </a:lvl1pPr>
            <a:lvl2pPr marL="914400" lvl="1" indent="-381000" algn="l">
              <a:spcBef>
                <a:spcPts val="480"/>
              </a:spcBef>
              <a:spcAft>
                <a:spcPts val="0"/>
              </a:spcAft>
              <a:buClr>
                <a:schemeClr val="dk1"/>
              </a:buClr>
              <a:buSzPts val="2400"/>
              <a:buFont typeface="Arial"/>
              <a:buChar char="–"/>
              <a:defRPr sz="2400"/>
            </a:lvl2pPr>
            <a:lvl3pPr marL="1371600" lvl="2" indent="-355600" algn="l">
              <a:spcBef>
                <a:spcPts val="400"/>
              </a:spcBef>
              <a:spcAft>
                <a:spcPts val="0"/>
              </a:spcAft>
              <a:buClr>
                <a:schemeClr val="dk1"/>
              </a:buClr>
              <a:buSzPts val="2000"/>
              <a:buFont typeface="Arial"/>
              <a:buChar char="•"/>
              <a:defRPr sz="2000"/>
            </a:lvl3pPr>
            <a:lvl4pPr marL="1828800" lvl="3" indent="-342900" algn="l">
              <a:spcBef>
                <a:spcPts val="360"/>
              </a:spcBef>
              <a:spcAft>
                <a:spcPts val="0"/>
              </a:spcAft>
              <a:buClr>
                <a:schemeClr val="dk1"/>
              </a:buClr>
              <a:buSzPts val="1800"/>
              <a:buFont typeface="Arial"/>
              <a:buChar char="–"/>
              <a:defRPr sz="1800"/>
            </a:lvl4pPr>
            <a:lvl5pPr marL="2286000" lvl="4" indent="-342900" algn="l">
              <a:spcBef>
                <a:spcPts val="360"/>
              </a:spcBef>
              <a:spcAft>
                <a:spcPts val="0"/>
              </a:spcAft>
              <a:buClr>
                <a:schemeClr val="dk1"/>
              </a:buClr>
              <a:buSzPts val="1800"/>
              <a:buFont typeface="Arial"/>
              <a:buChar char="»"/>
              <a:defRPr sz="1800"/>
            </a:lvl5pPr>
            <a:lvl6pPr marL="2743200" lvl="5" indent="-342900" algn="l">
              <a:spcBef>
                <a:spcPts val="360"/>
              </a:spcBef>
              <a:spcAft>
                <a:spcPts val="0"/>
              </a:spcAft>
              <a:buClr>
                <a:schemeClr val="dk1"/>
              </a:buClr>
              <a:buSzPts val="1800"/>
              <a:buFont typeface="Arial"/>
              <a:buChar char="»"/>
              <a:defRPr sz="1800"/>
            </a:lvl6pPr>
            <a:lvl7pPr marL="3200400" lvl="6" indent="-342900" algn="l">
              <a:spcBef>
                <a:spcPts val="360"/>
              </a:spcBef>
              <a:spcAft>
                <a:spcPts val="0"/>
              </a:spcAft>
              <a:buClr>
                <a:schemeClr val="dk1"/>
              </a:buClr>
              <a:buSzPts val="1800"/>
              <a:buFont typeface="Arial"/>
              <a:buChar char="»"/>
              <a:defRPr sz="1800"/>
            </a:lvl7pPr>
            <a:lvl8pPr marL="3657600" lvl="7" indent="-342900" algn="l">
              <a:spcBef>
                <a:spcPts val="360"/>
              </a:spcBef>
              <a:spcAft>
                <a:spcPts val="0"/>
              </a:spcAft>
              <a:buClr>
                <a:schemeClr val="dk1"/>
              </a:buClr>
              <a:buSzPts val="1800"/>
              <a:buFont typeface="Arial"/>
              <a:buChar char="»"/>
              <a:defRPr sz="1800"/>
            </a:lvl8pPr>
            <a:lvl9pPr marL="4114800" lvl="8" indent="-342900" algn="l">
              <a:spcBef>
                <a:spcPts val="360"/>
              </a:spcBef>
              <a:spcAft>
                <a:spcPts val="0"/>
              </a:spcAft>
              <a:buClr>
                <a:schemeClr val="dk1"/>
              </a:buClr>
              <a:buSzPts val="1800"/>
              <a:buFont typeface="Arial"/>
              <a:buChar char="»"/>
              <a:defRPr sz="1800"/>
            </a:lvl9pPr>
          </a:lstStyle>
          <a:p>
            <a:endParaRPr/>
          </a:p>
        </p:txBody>
      </p:sp>
      <p:sp>
        <p:nvSpPr>
          <p:cNvPr id="71" name="Google Shape;71;p11"/>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11"/>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11"/>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Заголовок раздела" type="secHead">
  <p:cSld name="SECTION_HEADER">
    <p:spTree>
      <p:nvGrpSpPr>
        <p:cNvPr id="1" name="Shape 74"/>
        <p:cNvGrpSpPr/>
        <p:nvPr/>
      </p:nvGrpSpPr>
      <p:grpSpPr>
        <a:xfrm>
          <a:off x="0" y="0"/>
          <a:ext cx="0" cy="0"/>
          <a:chOff x="0" y="0"/>
          <a:chExt cx="0" cy="0"/>
        </a:xfrm>
      </p:grpSpPr>
      <p:sp>
        <p:nvSpPr>
          <p:cNvPr id="75" name="Google Shape;75;p12"/>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sz="4000" b="1" cap="none"/>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76" name="Google Shape;76;p12"/>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Autofit/>
          </a:bodyPr>
          <a:lstStyle>
            <a:lvl1pPr marL="457200" lvl="0" indent="-228600" algn="l">
              <a:spcBef>
                <a:spcPts val="400"/>
              </a:spcBef>
              <a:spcAft>
                <a:spcPts val="0"/>
              </a:spcAft>
              <a:buClr>
                <a:schemeClr val="dk1"/>
              </a:buClr>
              <a:buSzPts val="2000"/>
              <a:buFont typeface="Arial"/>
              <a:buNone/>
              <a:defRPr sz="2000"/>
            </a:lvl1pPr>
            <a:lvl2pPr marL="914400" lvl="1" indent="-228600" algn="l">
              <a:spcBef>
                <a:spcPts val="360"/>
              </a:spcBef>
              <a:spcAft>
                <a:spcPts val="0"/>
              </a:spcAft>
              <a:buClr>
                <a:schemeClr val="dk1"/>
              </a:buClr>
              <a:buSzPts val="1800"/>
              <a:buFont typeface="Arial"/>
              <a:buNone/>
              <a:defRPr sz="1800"/>
            </a:lvl2pPr>
            <a:lvl3pPr marL="1371600" lvl="2" indent="-228600" algn="l">
              <a:spcBef>
                <a:spcPts val="320"/>
              </a:spcBef>
              <a:spcAft>
                <a:spcPts val="0"/>
              </a:spcAft>
              <a:buClr>
                <a:schemeClr val="dk1"/>
              </a:buClr>
              <a:buSzPts val="1600"/>
              <a:buFont typeface="Arial"/>
              <a:buNone/>
              <a:defRPr sz="1600"/>
            </a:lvl3pPr>
            <a:lvl4pPr marL="1828800" lvl="3" indent="-228600" algn="l">
              <a:spcBef>
                <a:spcPts val="280"/>
              </a:spcBef>
              <a:spcAft>
                <a:spcPts val="0"/>
              </a:spcAft>
              <a:buClr>
                <a:schemeClr val="dk1"/>
              </a:buClr>
              <a:buSzPts val="1400"/>
              <a:buFont typeface="Arial"/>
              <a:buNone/>
              <a:defRPr sz="1400"/>
            </a:lvl4pPr>
            <a:lvl5pPr marL="2286000" lvl="4" indent="-228600" algn="l">
              <a:spcBef>
                <a:spcPts val="280"/>
              </a:spcBef>
              <a:spcAft>
                <a:spcPts val="0"/>
              </a:spcAft>
              <a:buClr>
                <a:schemeClr val="dk1"/>
              </a:buClr>
              <a:buSzPts val="1400"/>
              <a:buFont typeface="Arial"/>
              <a:buNone/>
              <a:defRPr sz="1400"/>
            </a:lvl5pPr>
            <a:lvl6pPr marL="2743200" lvl="5" indent="-228600" algn="l">
              <a:spcBef>
                <a:spcPts val="280"/>
              </a:spcBef>
              <a:spcAft>
                <a:spcPts val="0"/>
              </a:spcAft>
              <a:buClr>
                <a:schemeClr val="dk1"/>
              </a:buClr>
              <a:buSzPts val="1400"/>
              <a:buFont typeface="Arial"/>
              <a:buNone/>
              <a:defRPr sz="1400"/>
            </a:lvl6pPr>
            <a:lvl7pPr marL="3200400" lvl="6" indent="-228600" algn="l">
              <a:spcBef>
                <a:spcPts val="280"/>
              </a:spcBef>
              <a:spcAft>
                <a:spcPts val="0"/>
              </a:spcAft>
              <a:buClr>
                <a:schemeClr val="dk1"/>
              </a:buClr>
              <a:buSzPts val="1400"/>
              <a:buFont typeface="Arial"/>
              <a:buNone/>
              <a:defRPr sz="1400"/>
            </a:lvl7pPr>
            <a:lvl8pPr marL="3657600" lvl="7" indent="-228600" algn="l">
              <a:spcBef>
                <a:spcPts val="280"/>
              </a:spcBef>
              <a:spcAft>
                <a:spcPts val="0"/>
              </a:spcAft>
              <a:buClr>
                <a:schemeClr val="dk1"/>
              </a:buClr>
              <a:buSzPts val="1400"/>
              <a:buFont typeface="Arial"/>
              <a:buNone/>
              <a:defRPr sz="1400"/>
            </a:lvl8pPr>
            <a:lvl9pPr marL="4114800" lvl="8" indent="-228600" algn="l">
              <a:spcBef>
                <a:spcPts val="280"/>
              </a:spcBef>
              <a:spcAft>
                <a:spcPts val="0"/>
              </a:spcAft>
              <a:buClr>
                <a:schemeClr val="dk1"/>
              </a:buClr>
              <a:buSzPts val="1400"/>
              <a:buFont typeface="Arial"/>
              <a:buNone/>
              <a:defRPr sz="1400"/>
            </a:lvl9pPr>
          </a:lstStyle>
          <a:p>
            <a:endParaRPr/>
          </a:p>
        </p:txBody>
      </p:sp>
      <p:sp>
        <p:nvSpPr>
          <p:cNvPr id="77" name="Google Shape;77;p12"/>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2"/>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2"/>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Заголовок и объект" type="obj">
  <p:cSld name="OBJECT">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457200" y="274637"/>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19" name="Google Shape;19;p3"/>
          <p:cNvSpPr txBox="1">
            <a:spLocks noGrp="1"/>
          </p:cNvSpPr>
          <p:nvPr>
            <p:ph type="body" idx="1"/>
          </p:nvPr>
        </p:nvSpPr>
        <p:spPr>
          <a:xfrm>
            <a:off x="457200" y="1600200"/>
            <a:ext cx="8229600" cy="4525962"/>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0" name="Google Shape;20;p3"/>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3"/>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3"/>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Вертикальный заголовок и текст" type="vertTitleAndTx">
  <p:cSld name="VERTICAL_TITLE_AND_VERTICAL_TEXT">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5" name="Google Shape;25;p4"/>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6" name="Google Shape;26;p4"/>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4"/>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4"/>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Заголовок и вертикальный текст" type="vertTx">
  <p:cSld name="VERTICAL_TEXT">
    <p:spTree>
      <p:nvGrpSpPr>
        <p:cNvPr id="1" name="Shape 29"/>
        <p:cNvGrpSpPr/>
        <p:nvPr/>
      </p:nvGrpSpPr>
      <p:grpSpPr>
        <a:xfrm>
          <a:off x="0" y="0"/>
          <a:ext cx="0" cy="0"/>
          <a:chOff x="0" y="0"/>
          <a:chExt cx="0" cy="0"/>
        </a:xfrm>
      </p:grpSpPr>
      <p:sp>
        <p:nvSpPr>
          <p:cNvPr id="30" name="Google Shape;30;p5"/>
          <p:cNvSpPr txBox="1">
            <a:spLocks noGrp="1"/>
          </p:cNvSpPr>
          <p:nvPr>
            <p:ph type="title"/>
          </p:nvPr>
        </p:nvSpPr>
        <p:spPr>
          <a:xfrm>
            <a:off x="457200" y="274637"/>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31" name="Google Shape;31;p5"/>
          <p:cNvSpPr txBox="1">
            <a:spLocks noGrp="1"/>
          </p:cNvSpPr>
          <p:nvPr>
            <p:ph type="body" idx="1"/>
          </p:nvPr>
        </p:nvSpPr>
        <p:spPr>
          <a:xfrm rot="5400000">
            <a:off x="2309019" y="-251619"/>
            <a:ext cx="4525962" cy="8229600"/>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2" name="Google Shape;32;p5"/>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5"/>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5"/>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Рисунок с подписью" type="picTx">
  <p:cSld name="PICTURE_WITH_CAPTION_TEXT">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sz="2000" b="1"/>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37" name="Google Shape;37;p6"/>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
        <p:nvSpPr>
          <p:cNvPr id="38" name="Google Shape;38;p6"/>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Autofit/>
          </a:bodyPr>
          <a:lstStyle>
            <a:lvl1pPr marL="457200" lvl="0" indent="-228600" algn="l">
              <a:spcBef>
                <a:spcPts val="280"/>
              </a:spcBef>
              <a:spcAft>
                <a:spcPts val="0"/>
              </a:spcAft>
              <a:buClr>
                <a:schemeClr val="dk1"/>
              </a:buClr>
              <a:buSzPts val="1400"/>
              <a:buFont typeface="Arial"/>
              <a:buNone/>
              <a:defRPr sz="1400"/>
            </a:lvl1pPr>
            <a:lvl2pPr marL="914400" lvl="1" indent="-228600" algn="l">
              <a:spcBef>
                <a:spcPts val="240"/>
              </a:spcBef>
              <a:spcAft>
                <a:spcPts val="0"/>
              </a:spcAft>
              <a:buClr>
                <a:schemeClr val="dk1"/>
              </a:buClr>
              <a:buSzPts val="1200"/>
              <a:buFont typeface="Arial"/>
              <a:buNone/>
              <a:defRPr sz="1200"/>
            </a:lvl2pPr>
            <a:lvl3pPr marL="1371600" lvl="2" indent="-228600" algn="l">
              <a:spcBef>
                <a:spcPts val="200"/>
              </a:spcBef>
              <a:spcAft>
                <a:spcPts val="0"/>
              </a:spcAft>
              <a:buClr>
                <a:schemeClr val="dk1"/>
              </a:buClr>
              <a:buSzPts val="1000"/>
              <a:buFont typeface="Arial"/>
              <a:buNone/>
              <a:defRPr sz="1000"/>
            </a:lvl3pPr>
            <a:lvl4pPr marL="1828800" lvl="3" indent="-228600" algn="l">
              <a:spcBef>
                <a:spcPts val="180"/>
              </a:spcBef>
              <a:spcAft>
                <a:spcPts val="0"/>
              </a:spcAft>
              <a:buClr>
                <a:schemeClr val="dk1"/>
              </a:buClr>
              <a:buSzPts val="900"/>
              <a:buFont typeface="Arial"/>
              <a:buNone/>
              <a:defRPr sz="900"/>
            </a:lvl4pPr>
            <a:lvl5pPr marL="2286000" lvl="4" indent="-228600" algn="l">
              <a:spcBef>
                <a:spcPts val="180"/>
              </a:spcBef>
              <a:spcAft>
                <a:spcPts val="0"/>
              </a:spcAft>
              <a:buClr>
                <a:schemeClr val="dk1"/>
              </a:buClr>
              <a:buSzPts val="900"/>
              <a:buFont typeface="Arial"/>
              <a:buNone/>
              <a:defRPr sz="900"/>
            </a:lvl5pPr>
            <a:lvl6pPr marL="2743200" lvl="5" indent="-228600" algn="l">
              <a:spcBef>
                <a:spcPts val="180"/>
              </a:spcBef>
              <a:spcAft>
                <a:spcPts val="0"/>
              </a:spcAft>
              <a:buClr>
                <a:schemeClr val="dk1"/>
              </a:buClr>
              <a:buSzPts val="900"/>
              <a:buFont typeface="Arial"/>
              <a:buNone/>
              <a:defRPr sz="900"/>
            </a:lvl6pPr>
            <a:lvl7pPr marL="3200400" lvl="6" indent="-228600" algn="l">
              <a:spcBef>
                <a:spcPts val="180"/>
              </a:spcBef>
              <a:spcAft>
                <a:spcPts val="0"/>
              </a:spcAft>
              <a:buClr>
                <a:schemeClr val="dk1"/>
              </a:buClr>
              <a:buSzPts val="900"/>
              <a:buFont typeface="Arial"/>
              <a:buNone/>
              <a:defRPr sz="900"/>
            </a:lvl7pPr>
            <a:lvl8pPr marL="3657600" lvl="7" indent="-228600" algn="l">
              <a:spcBef>
                <a:spcPts val="180"/>
              </a:spcBef>
              <a:spcAft>
                <a:spcPts val="0"/>
              </a:spcAft>
              <a:buClr>
                <a:schemeClr val="dk1"/>
              </a:buClr>
              <a:buSzPts val="900"/>
              <a:buFont typeface="Arial"/>
              <a:buNone/>
              <a:defRPr sz="900"/>
            </a:lvl8pPr>
            <a:lvl9pPr marL="4114800" lvl="8" indent="-228600" algn="l">
              <a:spcBef>
                <a:spcPts val="180"/>
              </a:spcBef>
              <a:spcAft>
                <a:spcPts val="0"/>
              </a:spcAft>
              <a:buClr>
                <a:schemeClr val="dk1"/>
              </a:buClr>
              <a:buSzPts val="900"/>
              <a:buFont typeface="Arial"/>
              <a:buNone/>
              <a:defRPr sz="900"/>
            </a:lvl9pPr>
          </a:lstStyle>
          <a:p>
            <a:endParaRPr/>
          </a:p>
        </p:txBody>
      </p:sp>
      <p:sp>
        <p:nvSpPr>
          <p:cNvPr id="39" name="Google Shape;39;p6"/>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6"/>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6"/>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Объект с подписью" type="objTx">
  <p:cSld name="OBJECT_WITH_CAPTION_TEXT">
    <p:spTree>
      <p:nvGrpSpPr>
        <p:cNvPr id="1" name="Shape 42"/>
        <p:cNvGrpSpPr/>
        <p:nvPr/>
      </p:nvGrpSpPr>
      <p:grpSpPr>
        <a:xfrm>
          <a:off x="0" y="0"/>
          <a:ext cx="0" cy="0"/>
          <a:chOff x="0" y="0"/>
          <a:chExt cx="0" cy="0"/>
        </a:xfrm>
      </p:grpSpPr>
      <p:sp>
        <p:nvSpPr>
          <p:cNvPr id="43" name="Google Shape;43;p7"/>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sz="2000" b="1"/>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44" name="Google Shape;44;p7"/>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Autofit/>
          </a:bodyPr>
          <a:lstStyle>
            <a:lvl1pPr marL="457200" lvl="0" indent="-431800" algn="l">
              <a:spcBef>
                <a:spcPts val="640"/>
              </a:spcBef>
              <a:spcAft>
                <a:spcPts val="0"/>
              </a:spcAft>
              <a:buClr>
                <a:schemeClr val="dk1"/>
              </a:buClr>
              <a:buSzPts val="3200"/>
              <a:buFont typeface="Arial"/>
              <a:buChar char="•"/>
              <a:defRPr sz="3200"/>
            </a:lvl1pPr>
            <a:lvl2pPr marL="914400" lvl="1" indent="-406400" algn="l">
              <a:spcBef>
                <a:spcPts val="560"/>
              </a:spcBef>
              <a:spcAft>
                <a:spcPts val="0"/>
              </a:spcAft>
              <a:buClr>
                <a:schemeClr val="dk1"/>
              </a:buClr>
              <a:buSzPts val="2800"/>
              <a:buFont typeface="Arial"/>
              <a:buChar char="–"/>
              <a:defRPr sz="2800"/>
            </a:lvl2pPr>
            <a:lvl3pPr marL="1371600" lvl="2" indent="-381000" algn="l">
              <a:spcBef>
                <a:spcPts val="480"/>
              </a:spcBef>
              <a:spcAft>
                <a:spcPts val="0"/>
              </a:spcAft>
              <a:buClr>
                <a:schemeClr val="dk1"/>
              </a:buClr>
              <a:buSzPts val="2400"/>
              <a:buFont typeface="Arial"/>
              <a:buChar char="•"/>
              <a:defRPr sz="2400"/>
            </a:lvl3pPr>
            <a:lvl4pPr marL="1828800" lvl="3" indent="-355600" algn="l">
              <a:spcBef>
                <a:spcPts val="400"/>
              </a:spcBef>
              <a:spcAft>
                <a:spcPts val="0"/>
              </a:spcAft>
              <a:buClr>
                <a:schemeClr val="dk1"/>
              </a:buClr>
              <a:buSzPts val="2000"/>
              <a:buFont typeface="Arial"/>
              <a:buChar char="–"/>
              <a:defRPr sz="2000"/>
            </a:lvl4pPr>
            <a:lvl5pPr marL="2286000" lvl="4" indent="-355600" algn="l">
              <a:spcBef>
                <a:spcPts val="400"/>
              </a:spcBef>
              <a:spcAft>
                <a:spcPts val="0"/>
              </a:spcAft>
              <a:buClr>
                <a:schemeClr val="dk1"/>
              </a:buClr>
              <a:buSzPts val="2000"/>
              <a:buFont typeface="Arial"/>
              <a:buChar char="»"/>
              <a:defRPr sz="2000"/>
            </a:lvl5pPr>
            <a:lvl6pPr marL="2743200" lvl="5" indent="-355600" algn="l">
              <a:spcBef>
                <a:spcPts val="400"/>
              </a:spcBef>
              <a:spcAft>
                <a:spcPts val="0"/>
              </a:spcAft>
              <a:buClr>
                <a:schemeClr val="dk1"/>
              </a:buClr>
              <a:buSzPts val="2000"/>
              <a:buFont typeface="Arial"/>
              <a:buChar char="»"/>
              <a:defRPr sz="2000"/>
            </a:lvl6pPr>
            <a:lvl7pPr marL="3200400" lvl="6" indent="-355600" algn="l">
              <a:spcBef>
                <a:spcPts val="400"/>
              </a:spcBef>
              <a:spcAft>
                <a:spcPts val="0"/>
              </a:spcAft>
              <a:buClr>
                <a:schemeClr val="dk1"/>
              </a:buClr>
              <a:buSzPts val="2000"/>
              <a:buFont typeface="Arial"/>
              <a:buChar char="»"/>
              <a:defRPr sz="2000"/>
            </a:lvl7pPr>
            <a:lvl8pPr marL="3657600" lvl="7" indent="-355600" algn="l">
              <a:spcBef>
                <a:spcPts val="400"/>
              </a:spcBef>
              <a:spcAft>
                <a:spcPts val="0"/>
              </a:spcAft>
              <a:buClr>
                <a:schemeClr val="dk1"/>
              </a:buClr>
              <a:buSzPts val="2000"/>
              <a:buFont typeface="Arial"/>
              <a:buChar char="»"/>
              <a:defRPr sz="2000"/>
            </a:lvl8pPr>
            <a:lvl9pPr marL="4114800" lvl="8" indent="-355600" algn="l">
              <a:spcBef>
                <a:spcPts val="400"/>
              </a:spcBef>
              <a:spcAft>
                <a:spcPts val="0"/>
              </a:spcAft>
              <a:buClr>
                <a:schemeClr val="dk1"/>
              </a:buClr>
              <a:buSzPts val="2000"/>
              <a:buFont typeface="Arial"/>
              <a:buChar char="»"/>
              <a:defRPr sz="2000"/>
            </a:lvl9pPr>
          </a:lstStyle>
          <a:p>
            <a:endParaRPr/>
          </a:p>
        </p:txBody>
      </p:sp>
      <p:sp>
        <p:nvSpPr>
          <p:cNvPr id="45" name="Google Shape;45;p7"/>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Autofit/>
          </a:bodyPr>
          <a:lstStyle>
            <a:lvl1pPr marL="457200" lvl="0" indent="-228600" algn="l">
              <a:spcBef>
                <a:spcPts val="280"/>
              </a:spcBef>
              <a:spcAft>
                <a:spcPts val="0"/>
              </a:spcAft>
              <a:buClr>
                <a:schemeClr val="dk1"/>
              </a:buClr>
              <a:buSzPts val="1400"/>
              <a:buFont typeface="Arial"/>
              <a:buNone/>
              <a:defRPr sz="1400"/>
            </a:lvl1pPr>
            <a:lvl2pPr marL="914400" lvl="1" indent="-228600" algn="l">
              <a:spcBef>
                <a:spcPts val="240"/>
              </a:spcBef>
              <a:spcAft>
                <a:spcPts val="0"/>
              </a:spcAft>
              <a:buClr>
                <a:schemeClr val="dk1"/>
              </a:buClr>
              <a:buSzPts val="1200"/>
              <a:buFont typeface="Arial"/>
              <a:buNone/>
              <a:defRPr sz="1200"/>
            </a:lvl2pPr>
            <a:lvl3pPr marL="1371600" lvl="2" indent="-228600" algn="l">
              <a:spcBef>
                <a:spcPts val="200"/>
              </a:spcBef>
              <a:spcAft>
                <a:spcPts val="0"/>
              </a:spcAft>
              <a:buClr>
                <a:schemeClr val="dk1"/>
              </a:buClr>
              <a:buSzPts val="1000"/>
              <a:buFont typeface="Arial"/>
              <a:buNone/>
              <a:defRPr sz="1000"/>
            </a:lvl3pPr>
            <a:lvl4pPr marL="1828800" lvl="3" indent="-228600" algn="l">
              <a:spcBef>
                <a:spcPts val="180"/>
              </a:spcBef>
              <a:spcAft>
                <a:spcPts val="0"/>
              </a:spcAft>
              <a:buClr>
                <a:schemeClr val="dk1"/>
              </a:buClr>
              <a:buSzPts val="900"/>
              <a:buFont typeface="Arial"/>
              <a:buNone/>
              <a:defRPr sz="900"/>
            </a:lvl4pPr>
            <a:lvl5pPr marL="2286000" lvl="4" indent="-228600" algn="l">
              <a:spcBef>
                <a:spcPts val="180"/>
              </a:spcBef>
              <a:spcAft>
                <a:spcPts val="0"/>
              </a:spcAft>
              <a:buClr>
                <a:schemeClr val="dk1"/>
              </a:buClr>
              <a:buSzPts val="900"/>
              <a:buFont typeface="Arial"/>
              <a:buNone/>
              <a:defRPr sz="900"/>
            </a:lvl5pPr>
            <a:lvl6pPr marL="2743200" lvl="5" indent="-228600" algn="l">
              <a:spcBef>
                <a:spcPts val="180"/>
              </a:spcBef>
              <a:spcAft>
                <a:spcPts val="0"/>
              </a:spcAft>
              <a:buClr>
                <a:schemeClr val="dk1"/>
              </a:buClr>
              <a:buSzPts val="900"/>
              <a:buFont typeface="Arial"/>
              <a:buNone/>
              <a:defRPr sz="900"/>
            </a:lvl6pPr>
            <a:lvl7pPr marL="3200400" lvl="6" indent="-228600" algn="l">
              <a:spcBef>
                <a:spcPts val="180"/>
              </a:spcBef>
              <a:spcAft>
                <a:spcPts val="0"/>
              </a:spcAft>
              <a:buClr>
                <a:schemeClr val="dk1"/>
              </a:buClr>
              <a:buSzPts val="900"/>
              <a:buFont typeface="Arial"/>
              <a:buNone/>
              <a:defRPr sz="900"/>
            </a:lvl7pPr>
            <a:lvl8pPr marL="3657600" lvl="7" indent="-228600" algn="l">
              <a:spcBef>
                <a:spcPts val="180"/>
              </a:spcBef>
              <a:spcAft>
                <a:spcPts val="0"/>
              </a:spcAft>
              <a:buClr>
                <a:schemeClr val="dk1"/>
              </a:buClr>
              <a:buSzPts val="900"/>
              <a:buFont typeface="Arial"/>
              <a:buNone/>
              <a:defRPr sz="900"/>
            </a:lvl8pPr>
            <a:lvl9pPr marL="4114800" lvl="8" indent="-228600" algn="l">
              <a:spcBef>
                <a:spcPts val="180"/>
              </a:spcBef>
              <a:spcAft>
                <a:spcPts val="0"/>
              </a:spcAft>
              <a:buClr>
                <a:schemeClr val="dk1"/>
              </a:buClr>
              <a:buSzPts val="900"/>
              <a:buFont typeface="Arial"/>
              <a:buNone/>
              <a:defRPr sz="900"/>
            </a:lvl9pPr>
          </a:lstStyle>
          <a:p>
            <a:endParaRPr/>
          </a:p>
        </p:txBody>
      </p:sp>
      <p:sp>
        <p:nvSpPr>
          <p:cNvPr id="46" name="Google Shape;46;p7"/>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7"/>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7"/>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Пустой слайд" type="blank">
  <p:cSld name="BLANK">
    <p:spTree>
      <p:nvGrpSpPr>
        <p:cNvPr id="1" name="Shape 49"/>
        <p:cNvGrpSpPr/>
        <p:nvPr/>
      </p:nvGrpSpPr>
      <p:grpSpPr>
        <a:xfrm>
          <a:off x="0" y="0"/>
          <a:ext cx="0" cy="0"/>
          <a:chOff x="0" y="0"/>
          <a:chExt cx="0" cy="0"/>
        </a:xfrm>
      </p:grpSpPr>
      <p:sp>
        <p:nvSpPr>
          <p:cNvPr id="50" name="Google Shape;50;p8"/>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8"/>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8"/>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Только заголовок" type="titleOnly">
  <p:cSld name="TITLE_ONLY">
    <p:spTree>
      <p:nvGrpSpPr>
        <p:cNvPr id="1" name="Shape 53"/>
        <p:cNvGrpSpPr/>
        <p:nvPr/>
      </p:nvGrpSpPr>
      <p:grpSpPr>
        <a:xfrm>
          <a:off x="0" y="0"/>
          <a:ext cx="0" cy="0"/>
          <a:chOff x="0" y="0"/>
          <a:chExt cx="0" cy="0"/>
        </a:xfrm>
      </p:grpSpPr>
      <p:sp>
        <p:nvSpPr>
          <p:cNvPr id="54" name="Google Shape;54;p9"/>
          <p:cNvSpPr txBox="1">
            <a:spLocks noGrp="1"/>
          </p:cNvSpPr>
          <p:nvPr>
            <p:ph type="title"/>
          </p:nvPr>
        </p:nvSpPr>
        <p:spPr>
          <a:xfrm>
            <a:off x="457200" y="274637"/>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55" name="Google Shape;55;p9"/>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9"/>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9"/>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Сравнение" type="twoTxTwoObj">
  <p:cSld name="TWO_OBJECTS_WITH_TEXT">
    <p:spTree>
      <p:nvGrpSpPr>
        <p:cNvPr id="1" name="Shape 58"/>
        <p:cNvGrpSpPr/>
        <p:nvPr/>
      </p:nvGrpSpPr>
      <p:grpSpPr>
        <a:xfrm>
          <a:off x="0" y="0"/>
          <a:ext cx="0" cy="0"/>
          <a:chOff x="0" y="0"/>
          <a:chExt cx="0" cy="0"/>
        </a:xfrm>
      </p:grpSpPr>
      <p:sp>
        <p:nvSpPr>
          <p:cNvPr id="59" name="Google Shape;59;p10"/>
          <p:cNvSpPr txBox="1">
            <a:spLocks noGrp="1"/>
          </p:cNvSpPr>
          <p:nvPr>
            <p:ph type="title"/>
          </p:nvPr>
        </p:nvSpPr>
        <p:spPr>
          <a:xfrm>
            <a:off x="457200" y="274637"/>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60" name="Google Shape;60;p10"/>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Autofit/>
          </a:bodyPr>
          <a:lstStyle>
            <a:lvl1pPr marL="457200" lvl="0" indent="-228600" algn="l">
              <a:spcBef>
                <a:spcPts val="480"/>
              </a:spcBef>
              <a:spcAft>
                <a:spcPts val="0"/>
              </a:spcAft>
              <a:buClr>
                <a:schemeClr val="dk1"/>
              </a:buClr>
              <a:buSzPts val="2400"/>
              <a:buFont typeface="Arial"/>
              <a:buNone/>
              <a:defRPr sz="2400" b="1"/>
            </a:lvl1pPr>
            <a:lvl2pPr marL="914400" lvl="1" indent="-228600" algn="l">
              <a:spcBef>
                <a:spcPts val="400"/>
              </a:spcBef>
              <a:spcAft>
                <a:spcPts val="0"/>
              </a:spcAft>
              <a:buClr>
                <a:schemeClr val="dk1"/>
              </a:buClr>
              <a:buSzPts val="2000"/>
              <a:buFont typeface="Arial"/>
              <a:buNone/>
              <a:defRPr sz="2000" b="1"/>
            </a:lvl2pPr>
            <a:lvl3pPr marL="1371600" lvl="2" indent="-228600" algn="l">
              <a:spcBef>
                <a:spcPts val="360"/>
              </a:spcBef>
              <a:spcAft>
                <a:spcPts val="0"/>
              </a:spcAft>
              <a:buClr>
                <a:schemeClr val="dk1"/>
              </a:buClr>
              <a:buSzPts val="1800"/>
              <a:buFont typeface="Arial"/>
              <a:buNone/>
              <a:defRPr sz="1800" b="1"/>
            </a:lvl3pPr>
            <a:lvl4pPr marL="1828800" lvl="3" indent="-228600" algn="l">
              <a:spcBef>
                <a:spcPts val="320"/>
              </a:spcBef>
              <a:spcAft>
                <a:spcPts val="0"/>
              </a:spcAft>
              <a:buClr>
                <a:schemeClr val="dk1"/>
              </a:buClr>
              <a:buSzPts val="1600"/>
              <a:buFont typeface="Arial"/>
              <a:buNone/>
              <a:defRPr sz="1600" b="1"/>
            </a:lvl4pPr>
            <a:lvl5pPr marL="2286000" lvl="4" indent="-228600" algn="l">
              <a:spcBef>
                <a:spcPts val="320"/>
              </a:spcBef>
              <a:spcAft>
                <a:spcPts val="0"/>
              </a:spcAft>
              <a:buClr>
                <a:schemeClr val="dk1"/>
              </a:buClr>
              <a:buSzPts val="1600"/>
              <a:buFont typeface="Arial"/>
              <a:buNone/>
              <a:defRPr sz="1600" b="1"/>
            </a:lvl5pPr>
            <a:lvl6pPr marL="2743200" lvl="5" indent="-228600" algn="l">
              <a:spcBef>
                <a:spcPts val="320"/>
              </a:spcBef>
              <a:spcAft>
                <a:spcPts val="0"/>
              </a:spcAft>
              <a:buClr>
                <a:schemeClr val="dk1"/>
              </a:buClr>
              <a:buSzPts val="1600"/>
              <a:buFont typeface="Arial"/>
              <a:buNone/>
              <a:defRPr sz="1600" b="1"/>
            </a:lvl6pPr>
            <a:lvl7pPr marL="3200400" lvl="6" indent="-228600" algn="l">
              <a:spcBef>
                <a:spcPts val="320"/>
              </a:spcBef>
              <a:spcAft>
                <a:spcPts val="0"/>
              </a:spcAft>
              <a:buClr>
                <a:schemeClr val="dk1"/>
              </a:buClr>
              <a:buSzPts val="1600"/>
              <a:buFont typeface="Arial"/>
              <a:buNone/>
              <a:defRPr sz="1600" b="1"/>
            </a:lvl7pPr>
            <a:lvl8pPr marL="3657600" lvl="7" indent="-228600" algn="l">
              <a:spcBef>
                <a:spcPts val="320"/>
              </a:spcBef>
              <a:spcAft>
                <a:spcPts val="0"/>
              </a:spcAft>
              <a:buClr>
                <a:schemeClr val="dk1"/>
              </a:buClr>
              <a:buSzPts val="1600"/>
              <a:buFont typeface="Arial"/>
              <a:buNone/>
              <a:defRPr sz="1600" b="1"/>
            </a:lvl8pPr>
            <a:lvl9pPr marL="4114800" lvl="8" indent="-228600" algn="l">
              <a:spcBef>
                <a:spcPts val="320"/>
              </a:spcBef>
              <a:spcAft>
                <a:spcPts val="0"/>
              </a:spcAft>
              <a:buClr>
                <a:schemeClr val="dk1"/>
              </a:buClr>
              <a:buSzPts val="1600"/>
              <a:buFont typeface="Arial"/>
              <a:buNone/>
              <a:defRPr sz="1600" b="1"/>
            </a:lvl9pPr>
          </a:lstStyle>
          <a:p>
            <a:endParaRPr/>
          </a:p>
        </p:txBody>
      </p:sp>
      <p:sp>
        <p:nvSpPr>
          <p:cNvPr id="61" name="Google Shape;61;p10"/>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Autofit/>
          </a:bodyPr>
          <a:lstStyle>
            <a:lvl1pPr marL="457200" lvl="0" indent="-381000" algn="l">
              <a:spcBef>
                <a:spcPts val="480"/>
              </a:spcBef>
              <a:spcAft>
                <a:spcPts val="0"/>
              </a:spcAft>
              <a:buClr>
                <a:schemeClr val="dk1"/>
              </a:buClr>
              <a:buSzPts val="2400"/>
              <a:buFont typeface="Arial"/>
              <a:buChar char="•"/>
              <a:defRPr sz="2400"/>
            </a:lvl1pPr>
            <a:lvl2pPr marL="914400" lvl="1" indent="-355600" algn="l">
              <a:spcBef>
                <a:spcPts val="400"/>
              </a:spcBef>
              <a:spcAft>
                <a:spcPts val="0"/>
              </a:spcAft>
              <a:buClr>
                <a:schemeClr val="dk1"/>
              </a:buClr>
              <a:buSzPts val="2000"/>
              <a:buFont typeface="Arial"/>
              <a:buChar char="–"/>
              <a:defRPr sz="2000"/>
            </a:lvl2pPr>
            <a:lvl3pPr marL="1371600" lvl="2" indent="-342900" algn="l">
              <a:spcBef>
                <a:spcPts val="360"/>
              </a:spcBef>
              <a:spcAft>
                <a:spcPts val="0"/>
              </a:spcAft>
              <a:buClr>
                <a:schemeClr val="dk1"/>
              </a:buClr>
              <a:buSzPts val="1800"/>
              <a:buFont typeface="Arial"/>
              <a:buChar char="•"/>
              <a:defRPr sz="1800"/>
            </a:lvl3pPr>
            <a:lvl4pPr marL="1828800" lvl="3" indent="-330200" algn="l">
              <a:spcBef>
                <a:spcPts val="320"/>
              </a:spcBef>
              <a:spcAft>
                <a:spcPts val="0"/>
              </a:spcAft>
              <a:buClr>
                <a:schemeClr val="dk1"/>
              </a:buClr>
              <a:buSzPts val="1600"/>
              <a:buFont typeface="Arial"/>
              <a:buChar char="–"/>
              <a:defRPr sz="1600"/>
            </a:lvl4pPr>
            <a:lvl5pPr marL="2286000" lvl="4" indent="-330200" algn="l">
              <a:spcBef>
                <a:spcPts val="320"/>
              </a:spcBef>
              <a:spcAft>
                <a:spcPts val="0"/>
              </a:spcAft>
              <a:buClr>
                <a:schemeClr val="dk1"/>
              </a:buClr>
              <a:buSzPts val="1600"/>
              <a:buFont typeface="Arial"/>
              <a:buChar char="»"/>
              <a:defRPr sz="1600"/>
            </a:lvl5pPr>
            <a:lvl6pPr marL="2743200" lvl="5" indent="-330200" algn="l">
              <a:spcBef>
                <a:spcPts val="320"/>
              </a:spcBef>
              <a:spcAft>
                <a:spcPts val="0"/>
              </a:spcAft>
              <a:buClr>
                <a:schemeClr val="dk1"/>
              </a:buClr>
              <a:buSzPts val="1600"/>
              <a:buFont typeface="Arial"/>
              <a:buChar char="»"/>
              <a:defRPr sz="1600"/>
            </a:lvl6pPr>
            <a:lvl7pPr marL="3200400" lvl="6" indent="-330200" algn="l">
              <a:spcBef>
                <a:spcPts val="320"/>
              </a:spcBef>
              <a:spcAft>
                <a:spcPts val="0"/>
              </a:spcAft>
              <a:buClr>
                <a:schemeClr val="dk1"/>
              </a:buClr>
              <a:buSzPts val="1600"/>
              <a:buFont typeface="Arial"/>
              <a:buChar char="»"/>
              <a:defRPr sz="1600"/>
            </a:lvl7pPr>
            <a:lvl8pPr marL="3657600" lvl="7" indent="-330200" algn="l">
              <a:spcBef>
                <a:spcPts val="320"/>
              </a:spcBef>
              <a:spcAft>
                <a:spcPts val="0"/>
              </a:spcAft>
              <a:buClr>
                <a:schemeClr val="dk1"/>
              </a:buClr>
              <a:buSzPts val="1600"/>
              <a:buFont typeface="Arial"/>
              <a:buChar char="»"/>
              <a:defRPr sz="1600"/>
            </a:lvl8pPr>
            <a:lvl9pPr marL="4114800" lvl="8" indent="-330200" algn="l">
              <a:spcBef>
                <a:spcPts val="320"/>
              </a:spcBef>
              <a:spcAft>
                <a:spcPts val="0"/>
              </a:spcAft>
              <a:buClr>
                <a:schemeClr val="dk1"/>
              </a:buClr>
              <a:buSzPts val="1600"/>
              <a:buFont typeface="Arial"/>
              <a:buChar char="»"/>
              <a:defRPr sz="1600"/>
            </a:lvl9pPr>
          </a:lstStyle>
          <a:p>
            <a:endParaRPr/>
          </a:p>
        </p:txBody>
      </p:sp>
      <p:sp>
        <p:nvSpPr>
          <p:cNvPr id="62" name="Google Shape;62;p10"/>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Autofit/>
          </a:bodyPr>
          <a:lstStyle>
            <a:lvl1pPr marL="457200" lvl="0" indent="-228600" algn="l">
              <a:spcBef>
                <a:spcPts val="480"/>
              </a:spcBef>
              <a:spcAft>
                <a:spcPts val="0"/>
              </a:spcAft>
              <a:buClr>
                <a:schemeClr val="dk1"/>
              </a:buClr>
              <a:buSzPts val="2400"/>
              <a:buFont typeface="Arial"/>
              <a:buNone/>
              <a:defRPr sz="2400" b="1"/>
            </a:lvl1pPr>
            <a:lvl2pPr marL="914400" lvl="1" indent="-228600" algn="l">
              <a:spcBef>
                <a:spcPts val="400"/>
              </a:spcBef>
              <a:spcAft>
                <a:spcPts val="0"/>
              </a:spcAft>
              <a:buClr>
                <a:schemeClr val="dk1"/>
              </a:buClr>
              <a:buSzPts val="2000"/>
              <a:buFont typeface="Arial"/>
              <a:buNone/>
              <a:defRPr sz="2000" b="1"/>
            </a:lvl2pPr>
            <a:lvl3pPr marL="1371600" lvl="2" indent="-228600" algn="l">
              <a:spcBef>
                <a:spcPts val="360"/>
              </a:spcBef>
              <a:spcAft>
                <a:spcPts val="0"/>
              </a:spcAft>
              <a:buClr>
                <a:schemeClr val="dk1"/>
              </a:buClr>
              <a:buSzPts val="1800"/>
              <a:buFont typeface="Arial"/>
              <a:buNone/>
              <a:defRPr sz="1800" b="1"/>
            </a:lvl3pPr>
            <a:lvl4pPr marL="1828800" lvl="3" indent="-228600" algn="l">
              <a:spcBef>
                <a:spcPts val="320"/>
              </a:spcBef>
              <a:spcAft>
                <a:spcPts val="0"/>
              </a:spcAft>
              <a:buClr>
                <a:schemeClr val="dk1"/>
              </a:buClr>
              <a:buSzPts val="1600"/>
              <a:buFont typeface="Arial"/>
              <a:buNone/>
              <a:defRPr sz="1600" b="1"/>
            </a:lvl4pPr>
            <a:lvl5pPr marL="2286000" lvl="4" indent="-228600" algn="l">
              <a:spcBef>
                <a:spcPts val="320"/>
              </a:spcBef>
              <a:spcAft>
                <a:spcPts val="0"/>
              </a:spcAft>
              <a:buClr>
                <a:schemeClr val="dk1"/>
              </a:buClr>
              <a:buSzPts val="1600"/>
              <a:buFont typeface="Arial"/>
              <a:buNone/>
              <a:defRPr sz="1600" b="1"/>
            </a:lvl5pPr>
            <a:lvl6pPr marL="2743200" lvl="5" indent="-228600" algn="l">
              <a:spcBef>
                <a:spcPts val="320"/>
              </a:spcBef>
              <a:spcAft>
                <a:spcPts val="0"/>
              </a:spcAft>
              <a:buClr>
                <a:schemeClr val="dk1"/>
              </a:buClr>
              <a:buSzPts val="1600"/>
              <a:buFont typeface="Arial"/>
              <a:buNone/>
              <a:defRPr sz="1600" b="1"/>
            </a:lvl6pPr>
            <a:lvl7pPr marL="3200400" lvl="6" indent="-228600" algn="l">
              <a:spcBef>
                <a:spcPts val="320"/>
              </a:spcBef>
              <a:spcAft>
                <a:spcPts val="0"/>
              </a:spcAft>
              <a:buClr>
                <a:schemeClr val="dk1"/>
              </a:buClr>
              <a:buSzPts val="1600"/>
              <a:buFont typeface="Arial"/>
              <a:buNone/>
              <a:defRPr sz="1600" b="1"/>
            </a:lvl7pPr>
            <a:lvl8pPr marL="3657600" lvl="7" indent="-228600" algn="l">
              <a:spcBef>
                <a:spcPts val="320"/>
              </a:spcBef>
              <a:spcAft>
                <a:spcPts val="0"/>
              </a:spcAft>
              <a:buClr>
                <a:schemeClr val="dk1"/>
              </a:buClr>
              <a:buSzPts val="1600"/>
              <a:buFont typeface="Arial"/>
              <a:buNone/>
              <a:defRPr sz="1600" b="1"/>
            </a:lvl8pPr>
            <a:lvl9pPr marL="4114800" lvl="8" indent="-228600" algn="l">
              <a:spcBef>
                <a:spcPts val="320"/>
              </a:spcBef>
              <a:spcAft>
                <a:spcPts val="0"/>
              </a:spcAft>
              <a:buClr>
                <a:schemeClr val="dk1"/>
              </a:buClr>
              <a:buSzPts val="1600"/>
              <a:buFont typeface="Arial"/>
              <a:buNone/>
              <a:defRPr sz="1600" b="1"/>
            </a:lvl9pPr>
          </a:lstStyle>
          <a:p>
            <a:endParaRPr/>
          </a:p>
        </p:txBody>
      </p:sp>
      <p:sp>
        <p:nvSpPr>
          <p:cNvPr id="63" name="Google Shape;63;p10"/>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Autofit/>
          </a:bodyPr>
          <a:lstStyle>
            <a:lvl1pPr marL="457200" lvl="0" indent="-381000" algn="l">
              <a:spcBef>
                <a:spcPts val="480"/>
              </a:spcBef>
              <a:spcAft>
                <a:spcPts val="0"/>
              </a:spcAft>
              <a:buClr>
                <a:schemeClr val="dk1"/>
              </a:buClr>
              <a:buSzPts val="2400"/>
              <a:buFont typeface="Arial"/>
              <a:buChar char="•"/>
              <a:defRPr sz="2400"/>
            </a:lvl1pPr>
            <a:lvl2pPr marL="914400" lvl="1" indent="-355600" algn="l">
              <a:spcBef>
                <a:spcPts val="400"/>
              </a:spcBef>
              <a:spcAft>
                <a:spcPts val="0"/>
              </a:spcAft>
              <a:buClr>
                <a:schemeClr val="dk1"/>
              </a:buClr>
              <a:buSzPts val="2000"/>
              <a:buFont typeface="Arial"/>
              <a:buChar char="–"/>
              <a:defRPr sz="2000"/>
            </a:lvl2pPr>
            <a:lvl3pPr marL="1371600" lvl="2" indent="-342900" algn="l">
              <a:spcBef>
                <a:spcPts val="360"/>
              </a:spcBef>
              <a:spcAft>
                <a:spcPts val="0"/>
              </a:spcAft>
              <a:buClr>
                <a:schemeClr val="dk1"/>
              </a:buClr>
              <a:buSzPts val="1800"/>
              <a:buFont typeface="Arial"/>
              <a:buChar char="•"/>
              <a:defRPr sz="1800"/>
            </a:lvl3pPr>
            <a:lvl4pPr marL="1828800" lvl="3" indent="-330200" algn="l">
              <a:spcBef>
                <a:spcPts val="320"/>
              </a:spcBef>
              <a:spcAft>
                <a:spcPts val="0"/>
              </a:spcAft>
              <a:buClr>
                <a:schemeClr val="dk1"/>
              </a:buClr>
              <a:buSzPts val="1600"/>
              <a:buFont typeface="Arial"/>
              <a:buChar char="–"/>
              <a:defRPr sz="1600"/>
            </a:lvl4pPr>
            <a:lvl5pPr marL="2286000" lvl="4" indent="-330200" algn="l">
              <a:spcBef>
                <a:spcPts val="320"/>
              </a:spcBef>
              <a:spcAft>
                <a:spcPts val="0"/>
              </a:spcAft>
              <a:buClr>
                <a:schemeClr val="dk1"/>
              </a:buClr>
              <a:buSzPts val="1600"/>
              <a:buFont typeface="Arial"/>
              <a:buChar char="»"/>
              <a:defRPr sz="1600"/>
            </a:lvl5pPr>
            <a:lvl6pPr marL="2743200" lvl="5" indent="-330200" algn="l">
              <a:spcBef>
                <a:spcPts val="320"/>
              </a:spcBef>
              <a:spcAft>
                <a:spcPts val="0"/>
              </a:spcAft>
              <a:buClr>
                <a:schemeClr val="dk1"/>
              </a:buClr>
              <a:buSzPts val="1600"/>
              <a:buFont typeface="Arial"/>
              <a:buChar char="»"/>
              <a:defRPr sz="1600"/>
            </a:lvl6pPr>
            <a:lvl7pPr marL="3200400" lvl="6" indent="-330200" algn="l">
              <a:spcBef>
                <a:spcPts val="320"/>
              </a:spcBef>
              <a:spcAft>
                <a:spcPts val="0"/>
              </a:spcAft>
              <a:buClr>
                <a:schemeClr val="dk1"/>
              </a:buClr>
              <a:buSzPts val="1600"/>
              <a:buFont typeface="Arial"/>
              <a:buChar char="»"/>
              <a:defRPr sz="1600"/>
            </a:lvl7pPr>
            <a:lvl8pPr marL="3657600" lvl="7" indent="-330200" algn="l">
              <a:spcBef>
                <a:spcPts val="320"/>
              </a:spcBef>
              <a:spcAft>
                <a:spcPts val="0"/>
              </a:spcAft>
              <a:buClr>
                <a:schemeClr val="dk1"/>
              </a:buClr>
              <a:buSzPts val="1600"/>
              <a:buFont typeface="Arial"/>
              <a:buChar char="»"/>
              <a:defRPr sz="1600"/>
            </a:lvl8pPr>
            <a:lvl9pPr marL="4114800" lvl="8" indent="-330200" algn="l">
              <a:spcBef>
                <a:spcPts val="320"/>
              </a:spcBef>
              <a:spcAft>
                <a:spcPts val="0"/>
              </a:spcAft>
              <a:buClr>
                <a:schemeClr val="dk1"/>
              </a:buClr>
              <a:buSzPts val="1600"/>
              <a:buFont typeface="Arial"/>
              <a:buChar char="»"/>
              <a:defRPr sz="1600"/>
            </a:lvl9pPr>
          </a:lstStyle>
          <a:p>
            <a:endParaRPr/>
          </a:p>
        </p:txBody>
      </p:sp>
      <p:sp>
        <p:nvSpPr>
          <p:cNvPr id="64" name="Google Shape;64;p10"/>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10"/>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10"/>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274637"/>
            <a:ext cx="8229600" cy="11430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4400" b="0"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4400" b="0"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4400" b="0"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4400" b="0"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4400" b="0"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4400" b="0"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4400" b="0"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4400" b="0"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4400" b="0" i="0" u="none" strike="noStrike" cap="none">
                <a:solidFill>
                  <a:schemeClr val="dk2"/>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457200" y="1600200"/>
            <a:ext cx="8229600" cy="4525962"/>
          </a:xfrm>
          <a:prstGeom prst="rect">
            <a:avLst/>
          </a:prstGeom>
          <a:noFill/>
          <a:ln>
            <a:noFill/>
          </a:ln>
        </p:spPr>
        <p:txBody>
          <a:bodyPr spcFirstLastPara="1" wrap="square" lIns="91425" tIns="45700" rIns="91425" bIns="45700" anchor="t" anchorCtr="0">
            <a:no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8" name="Google Shape;8;p1"/>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9" name="Google Shape;9;p1"/>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1"/>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solidFill>
                <a:srgbClr val="000000"/>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1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3"/>
          <p:cNvSpPr txBox="1">
            <a:spLocks noGrp="1"/>
          </p:cNvSpPr>
          <p:nvPr>
            <p:ph type="subTitle" idx="1"/>
          </p:nvPr>
        </p:nvSpPr>
        <p:spPr>
          <a:xfrm>
            <a:off x="6513793" y="5857795"/>
            <a:ext cx="2213518" cy="635603"/>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FF0066"/>
              </a:buClr>
              <a:buSzPts val="2000"/>
              <a:buFont typeface="Arial"/>
              <a:buNone/>
            </a:pPr>
            <a:r>
              <a:rPr lang="ru-RU" sz="1800" dirty="0" err="1" smtClean="0">
                <a:latin typeface="Times New Roman" pitchFamily="18" charset="0"/>
                <a:cs typeface="Times New Roman" pitchFamily="18" charset="0"/>
              </a:rPr>
              <a:t>Вопитатель</a:t>
            </a:r>
            <a:r>
              <a:rPr lang="ru-RU" sz="1800" dirty="0" smtClean="0">
                <a:latin typeface="Times New Roman" pitchFamily="18" charset="0"/>
                <a:cs typeface="Times New Roman" pitchFamily="18" charset="0"/>
              </a:rPr>
              <a:t>  </a:t>
            </a:r>
          </a:p>
          <a:p>
            <a:pPr marL="0" lvl="0" indent="0" algn="l" rtl="0">
              <a:lnSpc>
                <a:spcPct val="100000"/>
              </a:lnSpc>
              <a:spcBef>
                <a:spcPts val="0"/>
              </a:spcBef>
              <a:spcAft>
                <a:spcPts val="0"/>
              </a:spcAft>
              <a:buClr>
                <a:srgbClr val="FF0066"/>
              </a:buClr>
              <a:buSzPts val="2000"/>
              <a:buFont typeface="Arial"/>
              <a:buNone/>
            </a:pPr>
            <a:r>
              <a:rPr lang="ru-RU" sz="1800" dirty="0" err="1" smtClean="0">
                <a:latin typeface="Times New Roman" pitchFamily="18" charset="0"/>
                <a:cs typeface="Times New Roman" pitchFamily="18" charset="0"/>
              </a:rPr>
              <a:t>Мишарина</a:t>
            </a:r>
            <a:r>
              <a:rPr lang="ru-RU" sz="1800" dirty="0" smtClean="0">
                <a:latin typeface="Times New Roman" pitchFamily="18" charset="0"/>
                <a:cs typeface="Times New Roman" pitchFamily="18" charset="0"/>
              </a:rPr>
              <a:t> М.А.</a:t>
            </a:r>
            <a:endParaRPr sz="1800">
              <a:latin typeface="Times New Roman" pitchFamily="18" charset="0"/>
              <a:cs typeface="Times New Roman" pitchFamily="18" charset="0"/>
            </a:endParaRPr>
          </a:p>
        </p:txBody>
      </p:sp>
      <p:sp>
        <p:nvSpPr>
          <p:cNvPr id="85" name="Google Shape;85;p13"/>
          <p:cNvSpPr/>
          <p:nvPr/>
        </p:nvSpPr>
        <p:spPr>
          <a:xfrm>
            <a:off x="622761" y="1278480"/>
            <a:ext cx="8064500" cy="1368425"/>
          </a:xfrm>
          <a:prstGeom prst="rect">
            <a:avLst/>
          </a:prstGeom>
        </p:spPr>
        <p:txBody>
          <a:bodyPr>
            <a:prstTxWarp prst="textPlain">
              <a:avLst/>
            </a:prstTxWarp>
          </a:bodyPr>
          <a:lstStyle/>
          <a:p>
            <a:pPr lvl="0" algn="l"/>
            <a:r>
              <a:rPr b="0" i="0">
                <a:ln w="12700" cap="flat" cmpd="sng">
                  <a:solidFill>
                    <a:srgbClr val="EAEAEA"/>
                  </a:solidFill>
                  <a:prstDash val="solid"/>
                  <a:miter lim="800000"/>
                  <a:headEnd type="none" w="sm" len="sm"/>
                  <a:tailEnd type="none" w="sm" len="sm"/>
                </a:ln>
                <a:gradFill>
                  <a:gsLst>
                    <a:gs pos="0">
                      <a:srgbClr val="A603AB"/>
                    </a:gs>
                    <a:gs pos="11999">
                      <a:srgbClr val="E81766"/>
                    </a:gs>
                    <a:gs pos="27000">
                      <a:srgbClr val="EE3F17"/>
                    </a:gs>
                    <a:gs pos="47999">
                      <a:srgbClr val="FFFF00"/>
                    </a:gs>
                    <a:gs pos="64999">
                      <a:srgbClr val="1A8D48"/>
                    </a:gs>
                    <a:gs pos="78999">
                      <a:srgbClr val="0819FB"/>
                    </a:gs>
                    <a:gs pos="100000">
                      <a:srgbClr val="A603AB"/>
                    </a:gs>
                  </a:gsLst>
                  <a:lin ang="0" scaled="0"/>
                </a:gradFill>
                <a:latin typeface="Arial"/>
              </a:rPr>
              <a:t>Экономия семейных ресурсов. </a:t>
            </a:r>
          </a:p>
        </p:txBody>
      </p:sp>
      <p:pic>
        <p:nvPicPr>
          <p:cNvPr id="86" name="Google Shape;86;p13" descr="MC900440391[1]"/>
          <p:cNvPicPr preferRelativeResize="0"/>
          <p:nvPr/>
        </p:nvPicPr>
        <p:blipFill rotWithShape="1">
          <a:blip r:embed="rId3">
            <a:alphaModFix/>
          </a:blip>
          <a:srcRect/>
          <a:stretch/>
        </p:blipFill>
        <p:spPr>
          <a:xfrm>
            <a:off x="1575463" y="3125164"/>
            <a:ext cx="2568274" cy="2051104"/>
          </a:xfrm>
          <a:prstGeom prst="rect">
            <a:avLst/>
          </a:prstGeom>
          <a:noFill/>
          <a:ln>
            <a:noFill/>
          </a:ln>
        </p:spPr>
      </p:pic>
      <p:pic>
        <p:nvPicPr>
          <p:cNvPr id="87" name="Google Shape;87;p13" descr="MC900371054[1]"/>
          <p:cNvPicPr preferRelativeResize="0"/>
          <p:nvPr/>
        </p:nvPicPr>
        <p:blipFill rotWithShape="1">
          <a:blip r:embed="rId4">
            <a:alphaModFix/>
          </a:blip>
          <a:srcRect/>
          <a:stretch/>
        </p:blipFill>
        <p:spPr>
          <a:xfrm>
            <a:off x="5531292" y="3634451"/>
            <a:ext cx="1656586" cy="1779728"/>
          </a:xfrm>
          <a:prstGeom prst="rect">
            <a:avLst/>
          </a:prstGeom>
          <a:noFill/>
          <a:ln>
            <a:noFill/>
          </a:ln>
        </p:spPr>
      </p:pic>
      <p:sp>
        <p:nvSpPr>
          <p:cNvPr id="6" name="Google Shape;84;p13"/>
          <p:cNvSpPr txBox="1">
            <a:spLocks/>
          </p:cNvSpPr>
          <p:nvPr/>
        </p:nvSpPr>
        <p:spPr>
          <a:xfrm>
            <a:off x="555585" y="280727"/>
            <a:ext cx="8021256" cy="635603"/>
          </a:xfrm>
          <a:prstGeom prst="rect">
            <a:avLst/>
          </a:prstGeom>
          <a:noFill/>
          <a:ln>
            <a:noFill/>
          </a:ln>
        </p:spPr>
        <p:txBody>
          <a:bodyPr spcFirstLastPara="1" wrap="square" lIns="91425" tIns="45700" rIns="91425" bIns="45700" anchor="t" anchorCtr="0">
            <a:noAutofit/>
          </a:bodyPr>
          <a:lstStyle/>
          <a:p>
            <a:pPr algn="ctr"/>
            <a:r>
              <a:rPr lang="ru-RU" sz="1800" dirty="0" smtClean="0"/>
              <a:t>Муниципальное дошкольное образовательное автономное учреждение</a:t>
            </a:r>
          </a:p>
          <a:p>
            <a:pPr algn="ctr"/>
            <a:r>
              <a:rPr lang="ru-RU" sz="1800" dirty="0" smtClean="0"/>
              <a:t> «Детский сад №115 «Белочка» комбинированного вида г. Орска»</a:t>
            </a:r>
            <a:endParaRPr lang="ru-RU" sz="1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22"/>
          <p:cNvSpPr txBox="1">
            <a:spLocks noGrp="1"/>
          </p:cNvSpPr>
          <p:nvPr>
            <p:ph type="title"/>
          </p:nvPr>
        </p:nvSpPr>
        <p:spPr>
          <a:xfrm>
            <a:off x="250825" y="1557337"/>
            <a:ext cx="8229600" cy="1143000"/>
          </a:xfrm>
          <a:prstGeom prst="rect">
            <a:avLst/>
          </a:prstGeom>
          <a:noFill/>
          <a:ln>
            <a:noFill/>
          </a:ln>
        </p:spPr>
        <p:txBody>
          <a:bodyPr spcFirstLastPara="1" wrap="square" lIns="91425" tIns="45700" rIns="91425" bIns="45700" anchor="ctr" anchorCtr="0">
            <a:noAutofit/>
          </a:bodyPr>
          <a:lstStyle/>
          <a:p>
            <a:pPr marL="762000" lvl="0" indent="-762000" algn="ctr" rtl="0">
              <a:lnSpc>
                <a:spcPct val="100000"/>
              </a:lnSpc>
              <a:spcBef>
                <a:spcPts val="0"/>
              </a:spcBef>
              <a:spcAft>
                <a:spcPts val="0"/>
              </a:spcAft>
              <a:buClr>
                <a:srgbClr val="009900"/>
              </a:buClr>
              <a:buSzPts val="2000"/>
              <a:buFont typeface="Arial"/>
              <a:buNone/>
            </a:pPr>
            <a:r>
              <a:rPr lang="en-US" sz="2000" b="1" i="0" u="none">
                <a:solidFill>
                  <a:srgbClr val="009900"/>
                </a:solidFill>
                <a:latin typeface="Arial"/>
                <a:ea typeface="Arial"/>
                <a:cs typeface="Arial"/>
                <a:sym typeface="Arial"/>
              </a:rPr>
              <a:t>5. Не используйте свой унитаз как мусорное ведро.</a:t>
            </a:r>
            <a:br>
              <a:rPr lang="en-US" sz="2000" b="1" i="0" u="none">
                <a:solidFill>
                  <a:srgbClr val="009900"/>
                </a:solidFill>
                <a:latin typeface="Arial"/>
                <a:ea typeface="Arial"/>
                <a:cs typeface="Arial"/>
                <a:sym typeface="Arial"/>
              </a:rPr>
            </a:br>
            <a:r>
              <a:rPr lang="en-US" sz="2000" b="1" i="0" u="none">
                <a:solidFill>
                  <a:srgbClr val="009900"/>
                </a:solidFill>
                <a:latin typeface="Arial"/>
                <a:ea typeface="Arial"/>
                <a:cs typeface="Arial"/>
                <a:sym typeface="Arial"/>
              </a:rPr>
              <a:t>6. Если ручка слива часто остается в положении, допускающем подтек воды в унитазе, даже в небольших количествах, - приспособьте к исправной работе либо замените её.</a:t>
            </a:r>
            <a:br>
              <a:rPr lang="en-US" sz="2000" b="1" i="0" u="none">
                <a:solidFill>
                  <a:srgbClr val="009900"/>
                </a:solidFill>
                <a:latin typeface="Arial"/>
                <a:ea typeface="Arial"/>
                <a:cs typeface="Arial"/>
                <a:sym typeface="Arial"/>
              </a:rPr>
            </a:br>
            <a:r>
              <a:rPr lang="en-US" sz="2000" b="1" i="0" u="none">
                <a:solidFill>
                  <a:srgbClr val="009900"/>
                </a:solidFill>
                <a:latin typeface="Arial"/>
                <a:ea typeface="Arial"/>
                <a:cs typeface="Arial"/>
                <a:sym typeface="Arial"/>
              </a:rPr>
              <a:t>7. При ручной мойке посуды, заполняйте одну из раковин (либо иную емкость) водою смешанной с моющим средством. Затем ополаскивайте, обработанную моющим средством, посуду в другой раковине под небольшим напором теплой воды.</a:t>
            </a:r>
            <a:br>
              <a:rPr lang="en-US" sz="2000" b="1" i="0" u="none">
                <a:solidFill>
                  <a:srgbClr val="009900"/>
                </a:solidFill>
                <a:latin typeface="Arial"/>
                <a:ea typeface="Arial"/>
                <a:cs typeface="Arial"/>
                <a:sym typeface="Arial"/>
              </a:rPr>
            </a:br>
            <a:r>
              <a:rPr lang="en-US" sz="2000" b="1" i="0" u="none">
                <a:solidFill>
                  <a:srgbClr val="009900"/>
                </a:solidFill>
                <a:latin typeface="Arial"/>
                <a:ea typeface="Arial"/>
                <a:cs typeface="Arial"/>
                <a:sym typeface="Arial"/>
              </a:rPr>
              <a:t>8.  Используйте посудомоечную машину по возможности при её полной загрузке</a:t>
            </a:r>
            <a:endParaRPr/>
          </a:p>
        </p:txBody>
      </p:sp>
      <p:pic>
        <p:nvPicPr>
          <p:cNvPr id="160" name="Google Shape;160;p22" descr="MC900290018[1]"/>
          <p:cNvPicPr preferRelativeResize="0"/>
          <p:nvPr/>
        </p:nvPicPr>
        <p:blipFill rotWithShape="1">
          <a:blip r:embed="rId3">
            <a:alphaModFix/>
          </a:blip>
          <a:srcRect/>
          <a:stretch/>
        </p:blipFill>
        <p:spPr>
          <a:xfrm>
            <a:off x="323850" y="3649662"/>
            <a:ext cx="2233612" cy="3208337"/>
          </a:xfrm>
          <a:prstGeom prst="rect">
            <a:avLst/>
          </a:prstGeom>
          <a:noFill/>
          <a:ln>
            <a:noFill/>
          </a:ln>
        </p:spPr>
      </p:pic>
      <p:pic>
        <p:nvPicPr>
          <p:cNvPr id="161" name="Google Shape;161;p22" descr="MC900391106[1]"/>
          <p:cNvPicPr preferRelativeResize="0"/>
          <p:nvPr/>
        </p:nvPicPr>
        <p:blipFill rotWithShape="1">
          <a:blip r:embed="rId4">
            <a:alphaModFix/>
          </a:blip>
          <a:srcRect/>
          <a:stretch/>
        </p:blipFill>
        <p:spPr>
          <a:xfrm>
            <a:off x="6948487" y="3860800"/>
            <a:ext cx="1951037" cy="2344737"/>
          </a:xfrm>
          <a:prstGeom prst="rect">
            <a:avLst/>
          </a:prstGeom>
          <a:noFill/>
          <a:ln>
            <a:noFill/>
          </a:ln>
        </p:spPr>
      </p:pic>
      <p:pic>
        <p:nvPicPr>
          <p:cNvPr id="162" name="Google Shape;162;p22" descr="MC900357039[1]"/>
          <p:cNvPicPr preferRelativeResize="0"/>
          <p:nvPr/>
        </p:nvPicPr>
        <p:blipFill rotWithShape="1">
          <a:blip r:embed="rId5">
            <a:alphaModFix/>
          </a:blip>
          <a:srcRect/>
          <a:stretch/>
        </p:blipFill>
        <p:spPr>
          <a:xfrm>
            <a:off x="3419475" y="4138612"/>
            <a:ext cx="2736850" cy="19589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3"/>
          <p:cNvSpPr txBox="1">
            <a:spLocks noGrp="1"/>
          </p:cNvSpPr>
          <p:nvPr>
            <p:ph type="body" idx="1"/>
          </p:nvPr>
        </p:nvSpPr>
        <p:spPr>
          <a:xfrm>
            <a:off x="468312" y="260350"/>
            <a:ext cx="8229600" cy="4525962"/>
          </a:xfrm>
          <a:prstGeom prst="rect">
            <a:avLst/>
          </a:prstGeom>
          <a:noFill/>
          <a:ln>
            <a:noFill/>
          </a:ln>
        </p:spPr>
        <p:txBody>
          <a:bodyPr spcFirstLastPara="1" wrap="square" lIns="91425" tIns="45700" rIns="91425" bIns="45700" anchor="t" anchorCtr="0">
            <a:noAutofit/>
          </a:bodyPr>
          <a:lstStyle/>
          <a:p>
            <a:pPr marL="342900" lvl="0" indent="-342900" algn="ctr" rtl="0">
              <a:lnSpc>
                <a:spcPct val="100000"/>
              </a:lnSpc>
              <a:spcBef>
                <a:spcPts val="0"/>
              </a:spcBef>
              <a:spcAft>
                <a:spcPts val="0"/>
              </a:spcAft>
              <a:buClr>
                <a:srgbClr val="009900"/>
              </a:buClr>
              <a:buSzPts val="2000"/>
              <a:buFont typeface="Arial"/>
              <a:buNone/>
            </a:pPr>
            <a:r>
              <a:rPr lang="en-US" sz="2000" b="1" i="0" u="none">
                <a:solidFill>
                  <a:srgbClr val="009900"/>
                </a:solidFill>
                <a:latin typeface="Arial"/>
                <a:ea typeface="Arial"/>
                <a:cs typeface="Arial"/>
                <a:sym typeface="Arial"/>
              </a:rPr>
              <a:t>9. Мойте овощи и фрукты в наполненной водой раковине при выключенном кране. </a:t>
            </a:r>
            <a:endParaRPr/>
          </a:p>
          <a:p>
            <a:pPr marL="342900" lvl="0" indent="-342900" algn="ctr" rtl="0">
              <a:lnSpc>
                <a:spcPct val="100000"/>
              </a:lnSpc>
              <a:spcBef>
                <a:spcPts val="400"/>
              </a:spcBef>
              <a:spcAft>
                <a:spcPts val="0"/>
              </a:spcAft>
              <a:buClr>
                <a:srgbClr val="009900"/>
              </a:buClr>
              <a:buSzPts val="2000"/>
              <a:buFont typeface="Arial"/>
              <a:buNone/>
            </a:pPr>
            <a:r>
              <a:rPr lang="en-US" sz="2000" b="1" i="0" u="none">
                <a:solidFill>
                  <a:srgbClr val="009900"/>
                </a:solidFill>
                <a:latin typeface="Arial"/>
                <a:ea typeface="Arial"/>
                <a:cs typeface="Arial"/>
                <a:sym typeface="Arial"/>
              </a:rPr>
              <a:t>10. Не пользуйтесь водой для размораживания мясных продуктов. Вы можете разморозить их, оставив на ночь в холодильнике, либо воспользовавшись микроволновой печкой.</a:t>
            </a:r>
            <a:endParaRPr/>
          </a:p>
          <a:p>
            <a:pPr marL="342900" lvl="0" indent="-342900" algn="ctr" rtl="0">
              <a:lnSpc>
                <a:spcPct val="100000"/>
              </a:lnSpc>
              <a:spcBef>
                <a:spcPts val="400"/>
              </a:spcBef>
              <a:spcAft>
                <a:spcPts val="0"/>
              </a:spcAft>
              <a:buClr>
                <a:srgbClr val="009900"/>
              </a:buClr>
              <a:buSzPts val="2000"/>
              <a:buFont typeface="Arial"/>
              <a:buNone/>
            </a:pPr>
            <a:r>
              <a:rPr lang="en-US" sz="2000" b="1" i="0" u="none">
                <a:solidFill>
                  <a:srgbClr val="009900"/>
                </a:solidFill>
                <a:latin typeface="Arial"/>
                <a:ea typeface="Arial"/>
                <a:cs typeface="Arial"/>
                <a:sym typeface="Arial"/>
              </a:rPr>
              <a:t>11. Чтобы не лить воду, дожидаясь пока она охладится, храните её охлажденной в холодильнике.</a:t>
            </a:r>
            <a:endParaRPr/>
          </a:p>
        </p:txBody>
      </p:sp>
      <p:pic>
        <p:nvPicPr>
          <p:cNvPr id="168" name="Google Shape;168;p23" descr="MC900237878[1]"/>
          <p:cNvPicPr preferRelativeResize="0"/>
          <p:nvPr/>
        </p:nvPicPr>
        <p:blipFill rotWithShape="1">
          <a:blip r:embed="rId3">
            <a:alphaModFix/>
          </a:blip>
          <a:srcRect/>
          <a:stretch/>
        </p:blipFill>
        <p:spPr>
          <a:xfrm>
            <a:off x="3276600" y="3789362"/>
            <a:ext cx="3024187" cy="2590800"/>
          </a:xfrm>
          <a:prstGeom prst="rect">
            <a:avLst/>
          </a:prstGeom>
          <a:noFill/>
          <a:ln>
            <a:noFill/>
          </a:ln>
        </p:spPr>
      </p:pic>
      <p:pic>
        <p:nvPicPr>
          <p:cNvPr id="169" name="Google Shape;169;p23" descr="MC900359777[1]"/>
          <p:cNvPicPr preferRelativeResize="0"/>
          <p:nvPr/>
        </p:nvPicPr>
        <p:blipFill rotWithShape="1">
          <a:blip r:embed="rId4">
            <a:alphaModFix/>
          </a:blip>
          <a:srcRect/>
          <a:stretch/>
        </p:blipFill>
        <p:spPr>
          <a:xfrm>
            <a:off x="0" y="3213100"/>
            <a:ext cx="2830512" cy="3038475"/>
          </a:xfrm>
          <a:prstGeom prst="rect">
            <a:avLst/>
          </a:prstGeom>
          <a:noFill/>
          <a:ln>
            <a:noFill/>
          </a:ln>
        </p:spPr>
      </p:pic>
      <p:pic>
        <p:nvPicPr>
          <p:cNvPr id="170" name="Google Shape;170;p23" descr="MC900359787[1]"/>
          <p:cNvPicPr preferRelativeResize="0"/>
          <p:nvPr/>
        </p:nvPicPr>
        <p:blipFill rotWithShape="1">
          <a:blip r:embed="rId5">
            <a:alphaModFix/>
          </a:blip>
          <a:srcRect/>
          <a:stretch/>
        </p:blipFill>
        <p:spPr>
          <a:xfrm>
            <a:off x="6767512" y="3357562"/>
            <a:ext cx="2376487" cy="1919287"/>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24"/>
          <p:cNvSpPr txBox="1">
            <a:spLocks noGrp="1"/>
          </p:cNvSpPr>
          <p:nvPr>
            <p:ph type="body" idx="1"/>
          </p:nvPr>
        </p:nvSpPr>
        <p:spPr>
          <a:xfrm>
            <a:off x="468312" y="1125537"/>
            <a:ext cx="8229600" cy="4784725"/>
          </a:xfrm>
          <a:prstGeom prst="rect">
            <a:avLst/>
          </a:prstGeom>
          <a:noFill/>
          <a:ln>
            <a:noFill/>
          </a:ln>
        </p:spPr>
        <p:txBody>
          <a:bodyPr spcFirstLastPara="1" wrap="square" lIns="91425" tIns="45700" rIns="91425" bIns="45700" anchor="t" anchorCtr="0">
            <a:noAutofit/>
          </a:bodyPr>
          <a:lstStyle/>
          <a:p>
            <a:pPr marL="342900" lvl="0" indent="-342900" algn="ctr" rtl="0">
              <a:lnSpc>
                <a:spcPct val="80000"/>
              </a:lnSpc>
              <a:spcBef>
                <a:spcPts val="0"/>
              </a:spcBef>
              <a:spcAft>
                <a:spcPts val="0"/>
              </a:spcAft>
              <a:buClr>
                <a:srgbClr val="009900"/>
              </a:buClr>
              <a:buSzPts val="2000"/>
              <a:buFont typeface="Arial"/>
              <a:buNone/>
            </a:pPr>
            <a:r>
              <a:rPr lang="en-US" sz="2000" b="1" i="0" u="none">
                <a:solidFill>
                  <a:srgbClr val="009900"/>
                </a:solidFill>
                <a:latin typeface="Arial"/>
                <a:ea typeface="Arial"/>
                <a:cs typeface="Arial"/>
                <a:sym typeface="Arial"/>
              </a:rPr>
              <a:t>1. Самый простой и эффективный способ экономии электроэнергии – не забывать всегда выключать за собой свет.</a:t>
            </a:r>
            <a:endParaRPr/>
          </a:p>
          <a:p>
            <a:pPr marL="342900" lvl="0" indent="-342900" algn="ctr" rtl="0">
              <a:lnSpc>
                <a:spcPct val="80000"/>
              </a:lnSpc>
              <a:spcBef>
                <a:spcPts val="400"/>
              </a:spcBef>
              <a:spcAft>
                <a:spcPts val="0"/>
              </a:spcAft>
              <a:buClr>
                <a:srgbClr val="009900"/>
              </a:buClr>
              <a:buSzPts val="2000"/>
              <a:buFont typeface="Arial"/>
              <a:buNone/>
            </a:pPr>
            <a:r>
              <a:rPr lang="en-US" sz="2000" b="1" i="0" u="none">
                <a:solidFill>
                  <a:srgbClr val="009900"/>
                </a:solidFill>
                <a:latin typeface="Arial"/>
                <a:ea typeface="Arial"/>
                <a:cs typeface="Arial"/>
                <a:sym typeface="Arial"/>
              </a:rPr>
              <a:t>2. А уезжая на долгое время, рекомендуем обесточить (вытащить вилки из розеток) все электроприборы.</a:t>
            </a:r>
            <a:endParaRPr/>
          </a:p>
          <a:p>
            <a:pPr marL="342900" lvl="0" indent="-342900" algn="ctr" rtl="0">
              <a:lnSpc>
                <a:spcPct val="80000"/>
              </a:lnSpc>
              <a:spcBef>
                <a:spcPts val="400"/>
              </a:spcBef>
              <a:spcAft>
                <a:spcPts val="0"/>
              </a:spcAft>
              <a:buClr>
                <a:srgbClr val="009900"/>
              </a:buClr>
              <a:buSzPts val="2000"/>
              <a:buFont typeface="Arial"/>
              <a:buNone/>
            </a:pPr>
            <a:r>
              <a:rPr lang="en-US" sz="2000" b="1" i="0" u="none">
                <a:solidFill>
                  <a:srgbClr val="009900"/>
                </a:solidFill>
                <a:latin typeface="Arial"/>
                <a:ea typeface="Arial"/>
                <a:cs typeface="Arial"/>
                <a:sym typeface="Arial"/>
              </a:rPr>
              <a:t>3. Содержите в чистоте лампы и плафоны.</a:t>
            </a:r>
            <a:endParaRPr/>
          </a:p>
          <a:p>
            <a:pPr marL="342900" lvl="0" indent="-342900" algn="ctr" rtl="0">
              <a:lnSpc>
                <a:spcPct val="80000"/>
              </a:lnSpc>
              <a:spcBef>
                <a:spcPts val="400"/>
              </a:spcBef>
              <a:spcAft>
                <a:spcPts val="0"/>
              </a:spcAft>
              <a:buClr>
                <a:srgbClr val="009900"/>
              </a:buClr>
              <a:buSzPts val="2000"/>
              <a:buFont typeface="Arial"/>
              <a:buNone/>
            </a:pPr>
            <a:r>
              <a:rPr lang="en-US" sz="2000" b="1" i="0" u="none">
                <a:solidFill>
                  <a:srgbClr val="009900"/>
                </a:solidFill>
                <a:latin typeface="Arial"/>
                <a:ea typeface="Arial"/>
                <a:cs typeface="Arial"/>
                <a:sym typeface="Arial"/>
              </a:rPr>
              <a:t>4. Ваши окна должны быть чистыми.</a:t>
            </a:r>
            <a:endParaRPr/>
          </a:p>
          <a:p>
            <a:pPr marL="342900" lvl="0" indent="-342900" algn="ctr" rtl="0">
              <a:lnSpc>
                <a:spcPct val="80000"/>
              </a:lnSpc>
              <a:spcBef>
                <a:spcPts val="400"/>
              </a:spcBef>
              <a:spcAft>
                <a:spcPts val="0"/>
              </a:spcAft>
              <a:buClr>
                <a:srgbClr val="009900"/>
              </a:buClr>
              <a:buSzPts val="2000"/>
              <a:buFont typeface="Arial"/>
              <a:buNone/>
            </a:pPr>
            <a:r>
              <a:rPr lang="en-US" sz="2000" b="1" i="0" u="none">
                <a:solidFill>
                  <a:srgbClr val="009900"/>
                </a:solidFill>
                <a:latin typeface="Arial"/>
                <a:ea typeface="Arial"/>
                <a:cs typeface="Arial"/>
                <a:sym typeface="Arial"/>
              </a:rPr>
              <a:t>5. Не мешайте проникновению естественного света в помещение.</a:t>
            </a:r>
            <a:endParaRPr/>
          </a:p>
          <a:p>
            <a:pPr marL="342900" lvl="0" indent="-342900" algn="ctr" rtl="0">
              <a:lnSpc>
                <a:spcPct val="80000"/>
              </a:lnSpc>
              <a:spcBef>
                <a:spcPts val="400"/>
              </a:spcBef>
              <a:spcAft>
                <a:spcPts val="0"/>
              </a:spcAft>
              <a:buClr>
                <a:srgbClr val="009900"/>
              </a:buClr>
              <a:buSzPts val="2000"/>
              <a:buFont typeface="Arial"/>
              <a:buNone/>
            </a:pPr>
            <a:r>
              <a:rPr lang="en-US" sz="2000" b="1" i="0" u="none">
                <a:solidFill>
                  <a:srgbClr val="009900"/>
                </a:solidFill>
                <a:latin typeface="Arial"/>
                <a:ea typeface="Arial"/>
                <a:cs typeface="Arial"/>
                <a:sym typeface="Arial"/>
              </a:rPr>
              <a:t>6. Старайтесь обеспечивать более низкий уровень общего освещения.</a:t>
            </a:r>
            <a:endParaRPr/>
          </a:p>
        </p:txBody>
      </p:sp>
      <p:sp>
        <p:nvSpPr>
          <p:cNvPr id="176" name="Google Shape;176;p24"/>
          <p:cNvSpPr/>
          <p:nvPr/>
        </p:nvSpPr>
        <p:spPr>
          <a:xfrm>
            <a:off x="0" y="188912"/>
            <a:ext cx="9144000" cy="811212"/>
          </a:xfrm>
          <a:prstGeom prst="rect">
            <a:avLst/>
          </a:prstGeom>
        </p:spPr>
        <p:txBody>
          <a:bodyPr>
            <a:prstTxWarp prst="textPlain">
              <a:avLst/>
            </a:prstTxWarp>
          </a:bodyPr>
          <a:lstStyle/>
          <a:p>
            <a:pPr lvl="0" algn="l"/>
            <a:r>
              <a:rPr b="0" i="0">
                <a:ln w="12700" cap="flat" cmpd="sng">
                  <a:solidFill>
                    <a:srgbClr val="EAEAEA"/>
                  </a:solidFill>
                  <a:prstDash val="solid"/>
                  <a:miter lim="800000"/>
                  <a:headEnd type="none" w="sm" len="sm"/>
                  <a:tailEnd type="none" w="sm" len="sm"/>
                </a:ln>
                <a:gradFill>
                  <a:gsLst>
                    <a:gs pos="0">
                      <a:srgbClr val="A603AB"/>
                    </a:gs>
                    <a:gs pos="11999">
                      <a:srgbClr val="E81766"/>
                    </a:gs>
                    <a:gs pos="27000">
                      <a:srgbClr val="EE3F17"/>
                    </a:gs>
                    <a:gs pos="47999">
                      <a:srgbClr val="FFFF00"/>
                    </a:gs>
                    <a:gs pos="64999">
                      <a:srgbClr val="1A8D48"/>
                    </a:gs>
                    <a:gs pos="78999">
                      <a:srgbClr val="0819FB"/>
                    </a:gs>
                    <a:gs pos="100000">
                      <a:srgbClr val="A603AB"/>
                    </a:gs>
                  </a:gsLst>
                  <a:lin ang="0" scaled="0"/>
                </a:gradFill>
                <a:latin typeface="Arial"/>
              </a:rPr>
              <a:t>Правильное использование электроэнергии – экономия денег в семье. </a:t>
            </a:r>
          </a:p>
        </p:txBody>
      </p:sp>
      <p:pic>
        <p:nvPicPr>
          <p:cNvPr id="177" name="Google Shape;177;p24" descr="MC900436133[1]"/>
          <p:cNvPicPr preferRelativeResize="0"/>
          <p:nvPr/>
        </p:nvPicPr>
        <p:blipFill rotWithShape="1">
          <a:blip r:embed="rId3">
            <a:alphaModFix/>
          </a:blip>
          <a:srcRect/>
          <a:stretch/>
        </p:blipFill>
        <p:spPr>
          <a:xfrm>
            <a:off x="323850" y="4221162"/>
            <a:ext cx="2952750" cy="2314575"/>
          </a:xfrm>
          <a:prstGeom prst="rect">
            <a:avLst/>
          </a:prstGeom>
          <a:noFill/>
          <a:ln>
            <a:noFill/>
          </a:ln>
        </p:spPr>
      </p:pic>
      <p:pic>
        <p:nvPicPr>
          <p:cNvPr id="178" name="Google Shape;178;p24" descr="MC900340844[1]"/>
          <p:cNvPicPr preferRelativeResize="0"/>
          <p:nvPr/>
        </p:nvPicPr>
        <p:blipFill rotWithShape="1">
          <a:blip r:embed="rId4">
            <a:alphaModFix/>
          </a:blip>
          <a:srcRect/>
          <a:stretch/>
        </p:blipFill>
        <p:spPr>
          <a:xfrm>
            <a:off x="3924300" y="4292600"/>
            <a:ext cx="2332037" cy="2333625"/>
          </a:xfrm>
          <a:prstGeom prst="rect">
            <a:avLst/>
          </a:prstGeom>
          <a:noFill/>
          <a:ln>
            <a:noFill/>
          </a:ln>
        </p:spPr>
      </p:pic>
      <p:pic>
        <p:nvPicPr>
          <p:cNvPr id="179" name="Google Shape;179;p24" descr="MC900310792[1]"/>
          <p:cNvPicPr preferRelativeResize="0"/>
          <p:nvPr/>
        </p:nvPicPr>
        <p:blipFill rotWithShape="1">
          <a:blip r:embed="rId5">
            <a:alphaModFix/>
          </a:blip>
          <a:srcRect/>
          <a:stretch/>
        </p:blipFill>
        <p:spPr>
          <a:xfrm>
            <a:off x="7380287" y="4221162"/>
            <a:ext cx="1577975" cy="23145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25"/>
          <p:cNvSpPr txBox="1">
            <a:spLocks noGrp="1"/>
          </p:cNvSpPr>
          <p:nvPr>
            <p:ph type="body" idx="1"/>
          </p:nvPr>
        </p:nvSpPr>
        <p:spPr>
          <a:xfrm>
            <a:off x="468312" y="404812"/>
            <a:ext cx="8229600" cy="4525962"/>
          </a:xfrm>
          <a:prstGeom prst="rect">
            <a:avLst/>
          </a:prstGeom>
          <a:noFill/>
          <a:ln>
            <a:noFill/>
          </a:ln>
        </p:spPr>
        <p:txBody>
          <a:bodyPr spcFirstLastPara="1" wrap="square" lIns="91425" tIns="45700" rIns="91425" bIns="45700" anchor="t" anchorCtr="0">
            <a:noAutofit/>
          </a:bodyPr>
          <a:lstStyle/>
          <a:p>
            <a:pPr marL="342900" lvl="0" indent="-342900" algn="ctr" rtl="0">
              <a:lnSpc>
                <a:spcPct val="100000"/>
              </a:lnSpc>
              <a:spcBef>
                <a:spcPts val="0"/>
              </a:spcBef>
              <a:spcAft>
                <a:spcPts val="0"/>
              </a:spcAft>
              <a:buClr>
                <a:srgbClr val="009900"/>
              </a:buClr>
              <a:buSzPts val="2000"/>
              <a:buFont typeface="Arial"/>
              <a:buNone/>
            </a:pPr>
            <a:r>
              <a:rPr lang="en-US" sz="2000" b="1" i="0" u="none">
                <a:solidFill>
                  <a:srgbClr val="009900"/>
                </a:solidFill>
                <a:latin typeface="Arial"/>
                <a:ea typeface="Arial"/>
                <a:cs typeface="Arial"/>
                <a:sym typeface="Arial"/>
              </a:rPr>
              <a:t>7. Использование многотарифного учета электрической энергии.</a:t>
            </a:r>
            <a:endParaRPr/>
          </a:p>
          <a:p>
            <a:pPr marL="342900" lvl="0" indent="-342900" algn="ctr" rtl="0">
              <a:lnSpc>
                <a:spcPct val="100000"/>
              </a:lnSpc>
              <a:spcBef>
                <a:spcPts val="400"/>
              </a:spcBef>
              <a:spcAft>
                <a:spcPts val="0"/>
              </a:spcAft>
              <a:buClr>
                <a:srgbClr val="009900"/>
              </a:buClr>
              <a:buSzPts val="2000"/>
              <a:buFont typeface="Arial"/>
              <a:buNone/>
            </a:pPr>
            <a:r>
              <a:rPr lang="en-US" sz="2000" b="1" i="0" u="none">
                <a:solidFill>
                  <a:srgbClr val="009900"/>
                </a:solidFill>
                <a:latin typeface="Arial"/>
                <a:ea typeface="Arial"/>
                <a:cs typeface="Arial"/>
                <a:sym typeface="Arial"/>
              </a:rPr>
              <a:t>8. При этом, в квартирах еще могут быть и теплые полы, стиральные и посудомоечные машины, являющиеся энергоемкими приборами. Их использование в часы меньшей стоимости электроэнергии также позволит существенно снизить расходы на ее оплату.</a:t>
            </a:r>
            <a:endParaRPr/>
          </a:p>
        </p:txBody>
      </p:sp>
      <p:pic>
        <p:nvPicPr>
          <p:cNvPr id="185" name="Google Shape;185;p25" descr="MC900320142[1]"/>
          <p:cNvPicPr preferRelativeResize="0"/>
          <p:nvPr/>
        </p:nvPicPr>
        <p:blipFill rotWithShape="1">
          <a:blip r:embed="rId3">
            <a:alphaModFix/>
          </a:blip>
          <a:srcRect/>
          <a:stretch/>
        </p:blipFill>
        <p:spPr>
          <a:xfrm>
            <a:off x="179387" y="2924175"/>
            <a:ext cx="2481262" cy="2619375"/>
          </a:xfrm>
          <a:prstGeom prst="rect">
            <a:avLst/>
          </a:prstGeom>
          <a:noFill/>
          <a:ln>
            <a:noFill/>
          </a:ln>
        </p:spPr>
      </p:pic>
      <p:pic>
        <p:nvPicPr>
          <p:cNvPr id="186" name="Google Shape;186;p25" descr="MC900332462[1]"/>
          <p:cNvPicPr preferRelativeResize="0"/>
          <p:nvPr/>
        </p:nvPicPr>
        <p:blipFill rotWithShape="1">
          <a:blip r:embed="rId4">
            <a:alphaModFix/>
          </a:blip>
          <a:srcRect/>
          <a:stretch/>
        </p:blipFill>
        <p:spPr>
          <a:xfrm>
            <a:off x="3348037" y="3644900"/>
            <a:ext cx="2952750" cy="2354262"/>
          </a:xfrm>
          <a:prstGeom prst="rect">
            <a:avLst/>
          </a:prstGeom>
          <a:noFill/>
          <a:ln>
            <a:noFill/>
          </a:ln>
        </p:spPr>
      </p:pic>
      <p:pic>
        <p:nvPicPr>
          <p:cNvPr id="187" name="Google Shape;187;p25" descr="MC900370700[1]"/>
          <p:cNvPicPr preferRelativeResize="0"/>
          <p:nvPr/>
        </p:nvPicPr>
        <p:blipFill rotWithShape="1">
          <a:blip r:embed="rId5">
            <a:alphaModFix/>
          </a:blip>
          <a:srcRect/>
          <a:stretch/>
        </p:blipFill>
        <p:spPr>
          <a:xfrm>
            <a:off x="6804025" y="2708275"/>
            <a:ext cx="2144712" cy="34829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26"/>
          <p:cNvSpPr txBox="1">
            <a:spLocks noGrp="1"/>
          </p:cNvSpPr>
          <p:nvPr>
            <p:ph type="body" idx="1"/>
          </p:nvPr>
        </p:nvSpPr>
        <p:spPr>
          <a:xfrm>
            <a:off x="468312" y="981075"/>
            <a:ext cx="8229600" cy="4857750"/>
          </a:xfrm>
          <a:prstGeom prst="rect">
            <a:avLst/>
          </a:prstGeom>
          <a:noFill/>
          <a:ln>
            <a:noFill/>
          </a:ln>
        </p:spPr>
        <p:txBody>
          <a:bodyPr spcFirstLastPara="1" wrap="square" lIns="91425" tIns="45700" rIns="91425" bIns="45700" anchor="t" anchorCtr="0">
            <a:noAutofit/>
          </a:bodyPr>
          <a:lstStyle/>
          <a:p>
            <a:pPr marL="342900" lvl="0" indent="-342900" algn="ctr" rtl="0">
              <a:lnSpc>
                <a:spcPct val="100000"/>
              </a:lnSpc>
              <a:spcBef>
                <a:spcPts val="0"/>
              </a:spcBef>
              <a:spcAft>
                <a:spcPts val="0"/>
              </a:spcAft>
              <a:buClr>
                <a:srgbClr val="FF0000"/>
              </a:buClr>
              <a:buSzPts val="2400"/>
              <a:buFont typeface="Arial"/>
              <a:buNone/>
            </a:pPr>
            <a:r>
              <a:rPr lang="en-US" sz="2400" b="1" i="0" u="none">
                <a:solidFill>
                  <a:srgbClr val="FF0000"/>
                </a:solidFill>
                <a:latin typeface="Arial"/>
                <a:ea typeface="Arial"/>
                <a:cs typeface="Arial"/>
                <a:sym typeface="Arial"/>
              </a:rPr>
              <a:t>Нельзя выбрасывать отработавшие люминесцентные лампы (в том числе и энергосберегающие) в мусоропровод и уличные контейнеры. Старайтесь не разбивать люминесцентные лампы. В люминесцентных лампах содержится небольшое количество паров ртути, которые вредны для человека, только если лампу разбить.</a:t>
            </a:r>
            <a:endParaRPr/>
          </a:p>
        </p:txBody>
      </p:sp>
      <p:sp>
        <p:nvSpPr>
          <p:cNvPr id="193" name="Google Shape;193;p26"/>
          <p:cNvSpPr/>
          <p:nvPr/>
        </p:nvSpPr>
        <p:spPr>
          <a:xfrm>
            <a:off x="3348037" y="115887"/>
            <a:ext cx="2592387" cy="720725"/>
          </a:xfrm>
          <a:prstGeom prst="rect">
            <a:avLst/>
          </a:prstGeom>
        </p:spPr>
        <p:txBody>
          <a:bodyPr>
            <a:prstTxWarp prst="textPlain">
              <a:avLst/>
            </a:prstTxWarp>
          </a:bodyPr>
          <a:lstStyle/>
          <a:p>
            <a:pPr lvl="0" algn="l"/>
            <a:r>
              <a:rPr b="0" i="0">
                <a:ln w="12700" cap="flat" cmpd="sng">
                  <a:solidFill>
                    <a:srgbClr val="EAEAEA"/>
                  </a:solidFill>
                  <a:prstDash val="solid"/>
                  <a:miter lim="800000"/>
                  <a:headEnd type="none" w="sm" len="sm"/>
                  <a:tailEnd type="none" w="sm" len="sm"/>
                </a:ln>
                <a:gradFill>
                  <a:gsLst>
                    <a:gs pos="0">
                      <a:srgbClr val="A603AB"/>
                    </a:gs>
                    <a:gs pos="11999">
                      <a:srgbClr val="E81766"/>
                    </a:gs>
                    <a:gs pos="27000">
                      <a:srgbClr val="EE3F17"/>
                    </a:gs>
                    <a:gs pos="47999">
                      <a:srgbClr val="FFFF00"/>
                    </a:gs>
                    <a:gs pos="64999">
                      <a:srgbClr val="1A8D48"/>
                    </a:gs>
                    <a:gs pos="78999">
                      <a:srgbClr val="0819FB"/>
                    </a:gs>
                    <a:gs pos="100000">
                      <a:srgbClr val="A603AB"/>
                    </a:gs>
                  </a:gsLst>
                  <a:lin ang="0" scaled="0"/>
                </a:gradFill>
                <a:latin typeface="Arial"/>
              </a:rPr>
              <a:t>Внимание! </a:t>
            </a:r>
          </a:p>
        </p:txBody>
      </p:sp>
      <p:pic>
        <p:nvPicPr>
          <p:cNvPr id="194" name="Google Shape;194;p26" descr="save2"/>
          <p:cNvPicPr preferRelativeResize="0"/>
          <p:nvPr/>
        </p:nvPicPr>
        <p:blipFill rotWithShape="1">
          <a:blip r:embed="rId3">
            <a:alphaModFix/>
          </a:blip>
          <a:srcRect/>
          <a:stretch/>
        </p:blipFill>
        <p:spPr>
          <a:xfrm>
            <a:off x="3563937" y="4005262"/>
            <a:ext cx="2276475" cy="2852737"/>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27"/>
          <p:cNvSpPr txBox="1">
            <a:spLocks noGrp="1"/>
          </p:cNvSpPr>
          <p:nvPr>
            <p:ph type="body" idx="1"/>
          </p:nvPr>
        </p:nvSpPr>
        <p:spPr>
          <a:xfrm>
            <a:off x="468312" y="188912"/>
            <a:ext cx="8218487" cy="5792787"/>
          </a:xfrm>
          <a:prstGeom prst="rect">
            <a:avLst/>
          </a:prstGeom>
          <a:noFill/>
          <a:ln>
            <a:noFill/>
          </a:ln>
        </p:spPr>
        <p:txBody>
          <a:bodyPr spcFirstLastPara="1" wrap="square" lIns="91425" tIns="45700" rIns="91425" bIns="45700" anchor="t" anchorCtr="0">
            <a:noAutofit/>
          </a:bodyPr>
          <a:lstStyle/>
          <a:p>
            <a:pPr marL="342900" lvl="0" indent="-342900" algn="ctr" rtl="0">
              <a:lnSpc>
                <a:spcPct val="100000"/>
              </a:lnSpc>
              <a:spcBef>
                <a:spcPts val="0"/>
              </a:spcBef>
              <a:spcAft>
                <a:spcPts val="0"/>
              </a:spcAft>
              <a:buClr>
                <a:srgbClr val="FF0000"/>
              </a:buClr>
              <a:buSzPts val="3200"/>
              <a:buFont typeface="Arial"/>
              <a:buNone/>
            </a:pPr>
            <a:r>
              <a:rPr lang="en-US" sz="3200" b="1" i="1" u="sng">
                <a:solidFill>
                  <a:srgbClr val="FF0000"/>
                </a:solidFill>
                <a:latin typeface="Arial"/>
                <a:ea typeface="Arial"/>
                <a:cs typeface="Arial"/>
                <a:sym typeface="Arial"/>
              </a:rPr>
              <a:t>Попробуйте использовать хотя бы один из способов экономии денег при покупках. Применяй мои советы при использовании электроэнергии и воды каждый день, и Вы почувствуете экономию. </a:t>
            </a:r>
            <a:endParaRPr/>
          </a:p>
          <a:p>
            <a:pPr marL="342900" lvl="0" indent="-342900" algn="ctr" rtl="0">
              <a:lnSpc>
                <a:spcPct val="100000"/>
              </a:lnSpc>
              <a:spcBef>
                <a:spcPts val="640"/>
              </a:spcBef>
              <a:spcAft>
                <a:spcPts val="0"/>
              </a:spcAft>
              <a:buClr>
                <a:srgbClr val="FF0000"/>
              </a:buClr>
              <a:buSzPts val="3200"/>
              <a:buFont typeface="Arial"/>
              <a:buNone/>
            </a:pPr>
            <a:r>
              <a:rPr lang="en-US" sz="3200" b="1" i="1" u="sng">
                <a:solidFill>
                  <a:srgbClr val="FF0000"/>
                </a:solidFill>
                <a:latin typeface="Arial"/>
                <a:ea typeface="Arial"/>
                <a:cs typeface="Arial"/>
                <a:sym typeface="Arial"/>
              </a:rPr>
              <a:t>Потому что каждая копейка на счету!</a:t>
            </a:r>
            <a:endParaRPr/>
          </a:p>
          <a:p>
            <a:pPr marL="342900" lvl="0" indent="-342900" algn="ctr" rtl="0">
              <a:lnSpc>
                <a:spcPct val="100000"/>
              </a:lnSpc>
              <a:spcBef>
                <a:spcPts val="640"/>
              </a:spcBef>
              <a:spcAft>
                <a:spcPts val="0"/>
              </a:spcAft>
              <a:buClr>
                <a:srgbClr val="FF0000"/>
              </a:buClr>
              <a:buSzPts val="3200"/>
              <a:buFont typeface="Arial"/>
              <a:buNone/>
            </a:pPr>
            <a:r>
              <a:rPr lang="en-US" sz="3200" b="1" i="1" u="sng">
                <a:solidFill>
                  <a:srgbClr val="FF0000"/>
                </a:solidFill>
                <a:latin typeface="Arial"/>
                <a:ea typeface="Arial"/>
                <a:cs typeface="Arial"/>
                <a:sym typeface="Arial"/>
              </a:rPr>
              <a:t>Копейка – рубль бережёт!</a:t>
            </a:r>
            <a:endParaRPr/>
          </a:p>
        </p:txBody>
      </p:sp>
      <p:pic>
        <p:nvPicPr>
          <p:cNvPr id="200" name="Google Shape;200;p27" descr="MC900354287[1]"/>
          <p:cNvPicPr preferRelativeResize="0"/>
          <p:nvPr/>
        </p:nvPicPr>
        <p:blipFill rotWithShape="1">
          <a:blip r:embed="rId3">
            <a:alphaModFix/>
          </a:blip>
          <a:srcRect/>
          <a:stretch/>
        </p:blipFill>
        <p:spPr>
          <a:xfrm>
            <a:off x="3348037" y="4508500"/>
            <a:ext cx="2736850" cy="214788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4"/>
          <p:cNvSpPr txBox="1">
            <a:spLocks noGrp="1"/>
          </p:cNvSpPr>
          <p:nvPr>
            <p:ph type="body" idx="1"/>
          </p:nvPr>
        </p:nvSpPr>
        <p:spPr>
          <a:xfrm>
            <a:off x="457200" y="1600200"/>
            <a:ext cx="8229600" cy="4525962"/>
          </a:xfrm>
          <a:prstGeom prst="rect">
            <a:avLst/>
          </a:prstGeom>
          <a:noFill/>
          <a:ln>
            <a:noFill/>
          </a:ln>
        </p:spPr>
        <p:txBody>
          <a:bodyPr spcFirstLastPara="1" wrap="square" lIns="91425" tIns="45700" rIns="91425" bIns="45700" anchor="t" anchorCtr="0">
            <a:noAutofit/>
          </a:bodyPr>
          <a:lstStyle/>
          <a:p>
            <a:pPr marL="609600" lvl="0" indent="-609600" algn="ctr" rtl="0">
              <a:lnSpc>
                <a:spcPct val="90000"/>
              </a:lnSpc>
              <a:spcBef>
                <a:spcPts val="0"/>
              </a:spcBef>
              <a:spcAft>
                <a:spcPts val="0"/>
              </a:spcAft>
              <a:buClr>
                <a:srgbClr val="009900"/>
              </a:buClr>
              <a:buSzPts val="2000"/>
              <a:buFont typeface="Arial"/>
              <a:buAutoNum type="arabicPeriod"/>
            </a:pPr>
            <a:r>
              <a:rPr lang="en-US" sz="2000" b="1" i="0" u="none">
                <a:solidFill>
                  <a:srgbClr val="009900"/>
                </a:solidFill>
                <a:latin typeface="Arial"/>
                <a:ea typeface="Arial"/>
                <a:cs typeface="Arial"/>
                <a:sym typeface="Arial"/>
              </a:rPr>
              <a:t>Ищите работу рядом с жильём, или жильё рядом с работой — так вы экономите на проезде и время и деньги.</a:t>
            </a:r>
            <a:endParaRPr/>
          </a:p>
          <a:p>
            <a:pPr marL="609600" lvl="0" indent="-609600" algn="ctr" rtl="0">
              <a:lnSpc>
                <a:spcPct val="90000"/>
              </a:lnSpc>
              <a:spcBef>
                <a:spcPts val="400"/>
              </a:spcBef>
              <a:spcAft>
                <a:spcPts val="0"/>
              </a:spcAft>
              <a:buClr>
                <a:srgbClr val="009900"/>
              </a:buClr>
              <a:buSzPts val="2000"/>
              <a:buFont typeface="Arial"/>
              <a:buNone/>
            </a:pPr>
            <a:r>
              <a:rPr lang="en-US" sz="2000" b="1" i="0" u="none">
                <a:solidFill>
                  <a:srgbClr val="009900"/>
                </a:solidFill>
                <a:latin typeface="Arial"/>
                <a:ea typeface="Arial"/>
                <a:cs typeface="Arial"/>
                <a:sym typeface="Arial"/>
              </a:rPr>
              <a:t>2. Первым делом обдумывайте каждую покупку. Отдавайте деньги только за то, что Вам действительно нужно. Перестаньте выбрасывать деньги на вещи, которыми не станете пользоваться или воспользуетесь только раз или два. Прекратите бездумно сорить деньгами — и перед каждой покупкой первым делом задумывайтесь, стоит ли тратить вот на это деньги.</a:t>
            </a:r>
            <a:r>
              <a:rPr lang="en-US" sz="2000" b="0" i="0" u="none">
                <a:solidFill>
                  <a:schemeClr val="dk1"/>
                </a:solidFill>
                <a:latin typeface="Arial"/>
                <a:ea typeface="Arial"/>
                <a:cs typeface="Arial"/>
                <a:sym typeface="Arial"/>
              </a:rPr>
              <a:t> </a:t>
            </a:r>
            <a:endParaRPr sz="2000" b="1" i="0" u="none">
              <a:solidFill>
                <a:schemeClr val="dk1"/>
              </a:solidFill>
              <a:latin typeface="Arial"/>
              <a:ea typeface="Arial"/>
              <a:cs typeface="Arial"/>
              <a:sym typeface="Arial"/>
            </a:endParaRPr>
          </a:p>
          <a:p>
            <a:pPr marL="342900" lvl="0" indent="-215900" algn="l" rtl="0">
              <a:spcBef>
                <a:spcPts val="400"/>
              </a:spcBef>
              <a:spcAft>
                <a:spcPts val="0"/>
              </a:spcAft>
              <a:buClr>
                <a:schemeClr val="dk1"/>
              </a:buClr>
              <a:buSzPts val="2000"/>
              <a:buFont typeface="Arial"/>
              <a:buNone/>
            </a:pPr>
            <a:endParaRPr sz="2000" b="1" i="0" u="none">
              <a:solidFill>
                <a:schemeClr val="dk1"/>
              </a:solidFill>
              <a:latin typeface="Arial"/>
              <a:ea typeface="Arial"/>
              <a:cs typeface="Arial"/>
              <a:sym typeface="Arial"/>
            </a:endParaRPr>
          </a:p>
        </p:txBody>
      </p:sp>
      <p:pic>
        <p:nvPicPr>
          <p:cNvPr id="93" name="Google Shape;93;p14" descr="MC900150076[1]"/>
          <p:cNvPicPr preferRelativeResize="0"/>
          <p:nvPr/>
        </p:nvPicPr>
        <p:blipFill rotWithShape="1">
          <a:blip r:embed="rId3">
            <a:alphaModFix/>
          </a:blip>
          <a:srcRect/>
          <a:stretch/>
        </p:blipFill>
        <p:spPr>
          <a:xfrm>
            <a:off x="0" y="4465637"/>
            <a:ext cx="2989262" cy="2392362"/>
          </a:xfrm>
          <a:prstGeom prst="rect">
            <a:avLst/>
          </a:prstGeom>
          <a:noFill/>
          <a:ln>
            <a:noFill/>
          </a:ln>
        </p:spPr>
      </p:pic>
      <p:pic>
        <p:nvPicPr>
          <p:cNvPr id="94" name="Google Shape;94;p14" descr="MC900439937[1]"/>
          <p:cNvPicPr preferRelativeResize="0"/>
          <p:nvPr/>
        </p:nvPicPr>
        <p:blipFill rotWithShape="1">
          <a:blip r:embed="rId4">
            <a:alphaModFix/>
          </a:blip>
          <a:srcRect/>
          <a:stretch/>
        </p:blipFill>
        <p:spPr>
          <a:xfrm>
            <a:off x="7164387" y="4221162"/>
            <a:ext cx="2152650" cy="2636837"/>
          </a:xfrm>
          <a:prstGeom prst="rect">
            <a:avLst/>
          </a:prstGeom>
          <a:noFill/>
          <a:ln>
            <a:noFill/>
          </a:ln>
        </p:spPr>
      </p:pic>
      <p:pic>
        <p:nvPicPr>
          <p:cNvPr id="95" name="Google Shape;95;p14" descr="MC900349483[1]"/>
          <p:cNvPicPr preferRelativeResize="0"/>
          <p:nvPr/>
        </p:nvPicPr>
        <p:blipFill rotWithShape="1">
          <a:blip r:embed="rId5">
            <a:alphaModFix/>
          </a:blip>
          <a:srcRect/>
          <a:stretch/>
        </p:blipFill>
        <p:spPr>
          <a:xfrm>
            <a:off x="4140200" y="4956175"/>
            <a:ext cx="1900237" cy="1901825"/>
          </a:xfrm>
          <a:prstGeom prst="rect">
            <a:avLst/>
          </a:prstGeom>
          <a:noFill/>
          <a:ln>
            <a:noFill/>
          </a:ln>
        </p:spPr>
      </p:pic>
      <p:sp>
        <p:nvSpPr>
          <p:cNvPr id="96" name="Google Shape;96;p14"/>
          <p:cNvSpPr/>
          <p:nvPr/>
        </p:nvSpPr>
        <p:spPr>
          <a:xfrm>
            <a:off x="1619250" y="260350"/>
            <a:ext cx="6624637" cy="1008062"/>
          </a:xfrm>
          <a:prstGeom prst="rect">
            <a:avLst/>
          </a:prstGeom>
        </p:spPr>
        <p:txBody>
          <a:bodyPr>
            <a:prstTxWarp prst="textPlain">
              <a:avLst/>
            </a:prstTxWarp>
          </a:bodyPr>
          <a:lstStyle/>
          <a:p>
            <a:pPr lvl="0" algn="l"/>
            <a:r>
              <a:rPr b="0" i="0">
                <a:ln w="12700" cap="flat" cmpd="sng">
                  <a:solidFill>
                    <a:srgbClr val="EAEAEA"/>
                  </a:solidFill>
                  <a:prstDash val="solid"/>
                  <a:miter lim="800000"/>
                  <a:headEnd type="none" w="sm" len="sm"/>
                  <a:tailEnd type="none" w="sm" len="sm"/>
                </a:ln>
                <a:gradFill>
                  <a:gsLst>
                    <a:gs pos="0">
                      <a:srgbClr val="A603AB"/>
                    </a:gs>
                    <a:gs pos="11999">
                      <a:srgbClr val="E81766"/>
                    </a:gs>
                    <a:gs pos="27000">
                      <a:srgbClr val="EE3F17"/>
                    </a:gs>
                    <a:gs pos="47999">
                      <a:srgbClr val="FFFF00"/>
                    </a:gs>
                    <a:gs pos="64999">
                      <a:srgbClr val="1A8D48"/>
                    </a:gs>
                    <a:gs pos="78999">
                      <a:srgbClr val="0819FB"/>
                    </a:gs>
                    <a:gs pos="100000">
                      <a:srgbClr val="A603AB"/>
                    </a:gs>
                  </a:gsLst>
                  <a:lin ang="0" scaled="0"/>
                </a:gradFill>
                <a:latin typeface="Arial"/>
              </a:rPr>
              <a:t>Как сэкономить деньги?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5"/>
          <p:cNvSpPr txBox="1">
            <a:spLocks noGrp="1"/>
          </p:cNvSpPr>
          <p:nvPr>
            <p:ph type="body" idx="1"/>
          </p:nvPr>
        </p:nvSpPr>
        <p:spPr>
          <a:xfrm>
            <a:off x="395287" y="260350"/>
            <a:ext cx="8229600" cy="4525962"/>
          </a:xfrm>
          <a:prstGeom prst="rect">
            <a:avLst/>
          </a:prstGeom>
          <a:noFill/>
          <a:ln>
            <a:noFill/>
          </a:ln>
        </p:spPr>
        <p:txBody>
          <a:bodyPr spcFirstLastPara="1" wrap="square" lIns="91425" tIns="45700" rIns="91425" bIns="45700" anchor="t" anchorCtr="0">
            <a:noAutofit/>
          </a:bodyPr>
          <a:lstStyle/>
          <a:p>
            <a:pPr marL="609600" lvl="0" indent="-609600" algn="ctr" rtl="0">
              <a:lnSpc>
                <a:spcPct val="80000"/>
              </a:lnSpc>
              <a:spcBef>
                <a:spcPts val="0"/>
              </a:spcBef>
              <a:spcAft>
                <a:spcPts val="0"/>
              </a:spcAft>
              <a:buClr>
                <a:srgbClr val="009900"/>
              </a:buClr>
              <a:buSzPts val="2000"/>
              <a:buFont typeface="Arial"/>
              <a:buNone/>
            </a:pPr>
            <a:r>
              <a:rPr lang="en-US" sz="2000" b="1" i="0" u="none">
                <a:solidFill>
                  <a:srgbClr val="009900"/>
                </a:solidFill>
                <a:latin typeface="Arial"/>
                <a:ea typeface="Arial"/>
                <a:cs typeface="Arial"/>
                <a:sym typeface="Arial"/>
              </a:rPr>
              <a:t>3.  Откажитесь от «шоппинга» как развлечения или способа проводить время. Приезжайте в магазин или торговый центр за конкретными товарами, покупайте их — и уезжайте, не отвлекаясь на другие предложения и витрины. В противном случае Вы с высокой вероятностью потратите деньги на совершенно ненужный Вам товар, продававшийся «только сегодня с особой скидкой», и на что-нибудь ещё, что не входило в Ваши планы.</a:t>
            </a:r>
            <a:endParaRPr/>
          </a:p>
          <a:p>
            <a:pPr marL="609600" lvl="0" indent="-609600" algn="ctr" rtl="0">
              <a:lnSpc>
                <a:spcPct val="80000"/>
              </a:lnSpc>
              <a:spcBef>
                <a:spcPts val="400"/>
              </a:spcBef>
              <a:spcAft>
                <a:spcPts val="0"/>
              </a:spcAft>
              <a:buClr>
                <a:srgbClr val="009900"/>
              </a:buClr>
              <a:buSzPts val="2000"/>
              <a:buFont typeface="Arial"/>
              <a:buNone/>
            </a:pPr>
            <a:r>
              <a:rPr lang="en-US" sz="2000" b="1" i="0" u="none">
                <a:solidFill>
                  <a:srgbClr val="009900"/>
                </a:solidFill>
                <a:latin typeface="Arial"/>
                <a:ea typeface="Arial"/>
                <a:cs typeface="Arial"/>
                <a:sym typeface="Arial"/>
              </a:rPr>
              <a:t>  4. Сравнивайте цены в разных местах. Если рядом с Вашим домом или работой есть несколько магазинов, имеет смысл раз в полгода-год сравнивать цены в них. Вполне возможно, что для Вас окажется экономически оправданным покупать часть товаров повседневного потребления в одном из них, а часть в другом.</a:t>
            </a:r>
            <a:endParaRPr/>
          </a:p>
          <a:p>
            <a:pPr marL="342900" lvl="0" indent="-215900" algn="l" rtl="0">
              <a:spcBef>
                <a:spcPts val="400"/>
              </a:spcBef>
              <a:spcAft>
                <a:spcPts val="0"/>
              </a:spcAft>
              <a:buClr>
                <a:schemeClr val="dk1"/>
              </a:buClr>
              <a:buSzPts val="2000"/>
              <a:buFont typeface="Arial"/>
              <a:buNone/>
            </a:pPr>
            <a:endParaRPr sz="2000" b="1" i="0" u="none">
              <a:solidFill>
                <a:srgbClr val="009900"/>
              </a:solidFill>
              <a:latin typeface="Arial"/>
              <a:ea typeface="Arial"/>
              <a:cs typeface="Arial"/>
              <a:sym typeface="Arial"/>
            </a:endParaRPr>
          </a:p>
        </p:txBody>
      </p:sp>
      <p:pic>
        <p:nvPicPr>
          <p:cNvPr id="102" name="Google Shape;102;p15" descr="MC900424210[1]"/>
          <p:cNvPicPr preferRelativeResize="0"/>
          <p:nvPr/>
        </p:nvPicPr>
        <p:blipFill rotWithShape="1">
          <a:blip r:embed="rId3">
            <a:alphaModFix/>
          </a:blip>
          <a:srcRect/>
          <a:stretch/>
        </p:blipFill>
        <p:spPr>
          <a:xfrm>
            <a:off x="539750" y="3995737"/>
            <a:ext cx="2670175" cy="2862262"/>
          </a:xfrm>
          <a:prstGeom prst="rect">
            <a:avLst/>
          </a:prstGeom>
          <a:noFill/>
          <a:ln>
            <a:noFill/>
          </a:ln>
        </p:spPr>
      </p:pic>
      <p:pic>
        <p:nvPicPr>
          <p:cNvPr id="103" name="Google Shape;103;p15" descr="MC900359997[1]"/>
          <p:cNvPicPr preferRelativeResize="0"/>
          <p:nvPr/>
        </p:nvPicPr>
        <p:blipFill rotWithShape="1">
          <a:blip r:embed="rId4">
            <a:alphaModFix/>
          </a:blip>
          <a:srcRect/>
          <a:stretch/>
        </p:blipFill>
        <p:spPr>
          <a:xfrm>
            <a:off x="5795962" y="4076700"/>
            <a:ext cx="2779712" cy="27813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6"/>
          <p:cNvSpPr txBox="1">
            <a:spLocks noGrp="1"/>
          </p:cNvSpPr>
          <p:nvPr>
            <p:ph type="title"/>
          </p:nvPr>
        </p:nvSpPr>
        <p:spPr>
          <a:xfrm>
            <a:off x="323850" y="476250"/>
            <a:ext cx="8496300" cy="2592387"/>
          </a:xfrm>
          <a:prstGeom prst="rect">
            <a:avLst/>
          </a:prstGeom>
          <a:noFill/>
          <a:ln>
            <a:noFill/>
          </a:ln>
        </p:spPr>
        <p:txBody>
          <a:bodyPr spcFirstLastPara="1" wrap="square" lIns="91425" tIns="45700" rIns="91425" bIns="45700" anchor="ctr" anchorCtr="0">
            <a:noAutofit/>
          </a:bodyPr>
          <a:lstStyle/>
          <a:p>
            <a:pPr marL="838200" lvl="0" indent="-838200" algn="ctr" rtl="0">
              <a:lnSpc>
                <a:spcPct val="100000"/>
              </a:lnSpc>
              <a:spcBef>
                <a:spcPts val="0"/>
              </a:spcBef>
              <a:spcAft>
                <a:spcPts val="0"/>
              </a:spcAft>
              <a:buClr>
                <a:srgbClr val="009900"/>
              </a:buClr>
              <a:buSzPts val="2000"/>
              <a:buFont typeface="Arial"/>
              <a:buNone/>
            </a:pPr>
            <a:r>
              <a:rPr lang="en-US" sz="2000" b="1" i="0" u="none">
                <a:solidFill>
                  <a:srgbClr val="009900"/>
                </a:solidFill>
                <a:latin typeface="Arial"/>
                <a:ea typeface="Arial"/>
                <a:cs typeface="Arial"/>
                <a:sym typeface="Arial"/>
              </a:rPr>
              <a:t>5. Многие вещи можно купить через Интернет гораздо дешевле, чем они стоят в обычных магазинах. Проверьте сами.</a:t>
            </a:r>
            <a:br>
              <a:rPr lang="en-US" sz="2000" b="1" i="0" u="none">
                <a:solidFill>
                  <a:srgbClr val="009900"/>
                </a:solidFill>
                <a:latin typeface="Arial"/>
                <a:ea typeface="Arial"/>
                <a:cs typeface="Arial"/>
                <a:sym typeface="Arial"/>
              </a:rPr>
            </a:br>
            <a:r>
              <a:rPr lang="en-US" sz="2000" b="1" i="0" u="none">
                <a:solidFill>
                  <a:srgbClr val="009900"/>
                </a:solidFill>
                <a:latin typeface="Arial"/>
                <a:ea typeface="Arial"/>
                <a:cs typeface="Arial"/>
                <a:sym typeface="Arial"/>
              </a:rPr>
              <a:t>  6. А вот магазины на окраине и за городом нередко предлагают гораздо более привлекательные цены, чем обычные городские магазины.</a:t>
            </a:r>
            <a:br>
              <a:rPr lang="en-US" sz="2000" b="1" i="0" u="none">
                <a:solidFill>
                  <a:srgbClr val="009900"/>
                </a:solidFill>
                <a:latin typeface="Arial"/>
                <a:ea typeface="Arial"/>
                <a:cs typeface="Arial"/>
                <a:sym typeface="Arial"/>
              </a:rPr>
            </a:br>
            <a:r>
              <a:rPr lang="en-US" sz="2000" b="1" i="0" u="none">
                <a:solidFill>
                  <a:srgbClr val="009900"/>
                </a:solidFill>
                <a:latin typeface="Arial"/>
                <a:ea typeface="Arial"/>
                <a:cs typeface="Arial"/>
                <a:sym typeface="Arial"/>
              </a:rPr>
              <a:t>7. Смотрите на полки выше и ниже уровня глаз- именно там хитрые владельцы супермаркетов прячут более дешёвые (и значит, менее выгодные для них) товары.</a:t>
            </a:r>
            <a:br>
              <a:rPr lang="en-US" sz="2000" b="1" i="0" u="none">
                <a:solidFill>
                  <a:srgbClr val="009900"/>
                </a:solidFill>
                <a:latin typeface="Arial"/>
                <a:ea typeface="Arial"/>
                <a:cs typeface="Arial"/>
                <a:sym typeface="Arial"/>
              </a:rPr>
            </a:br>
            <a:endParaRPr/>
          </a:p>
        </p:txBody>
      </p:sp>
      <p:pic>
        <p:nvPicPr>
          <p:cNvPr id="109" name="Google Shape;109;p16" descr="MC900089684[1]"/>
          <p:cNvPicPr preferRelativeResize="0"/>
          <p:nvPr/>
        </p:nvPicPr>
        <p:blipFill rotWithShape="1">
          <a:blip r:embed="rId3">
            <a:alphaModFix/>
          </a:blip>
          <a:srcRect/>
          <a:stretch/>
        </p:blipFill>
        <p:spPr>
          <a:xfrm>
            <a:off x="6311900" y="3213100"/>
            <a:ext cx="2832100" cy="3141662"/>
          </a:xfrm>
          <a:prstGeom prst="rect">
            <a:avLst/>
          </a:prstGeom>
          <a:noFill/>
          <a:ln>
            <a:noFill/>
          </a:ln>
        </p:spPr>
      </p:pic>
      <p:pic>
        <p:nvPicPr>
          <p:cNvPr id="110" name="Google Shape;110;p16" descr="MC900215022[1]"/>
          <p:cNvPicPr preferRelativeResize="0"/>
          <p:nvPr/>
        </p:nvPicPr>
        <p:blipFill rotWithShape="1">
          <a:blip r:embed="rId4">
            <a:alphaModFix/>
          </a:blip>
          <a:srcRect/>
          <a:stretch/>
        </p:blipFill>
        <p:spPr>
          <a:xfrm>
            <a:off x="0" y="3500437"/>
            <a:ext cx="3024187" cy="2579687"/>
          </a:xfrm>
          <a:prstGeom prst="rect">
            <a:avLst/>
          </a:prstGeom>
          <a:noFill/>
          <a:ln>
            <a:noFill/>
          </a:ln>
        </p:spPr>
      </p:pic>
      <p:pic>
        <p:nvPicPr>
          <p:cNvPr id="111" name="Google Shape;111;p16" descr="MC900089330[1]"/>
          <p:cNvPicPr preferRelativeResize="0"/>
          <p:nvPr/>
        </p:nvPicPr>
        <p:blipFill rotWithShape="1">
          <a:blip r:embed="rId5">
            <a:alphaModFix/>
          </a:blip>
          <a:srcRect/>
          <a:stretch/>
        </p:blipFill>
        <p:spPr>
          <a:xfrm>
            <a:off x="3348037" y="4645025"/>
            <a:ext cx="2698750" cy="190658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17"/>
          <p:cNvSpPr txBox="1">
            <a:spLocks noGrp="1"/>
          </p:cNvSpPr>
          <p:nvPr>
            <p:ph type="title"/>
          </p:nvPr>
        </p:nvSpPr>
        <p:spPr>
          <a:xfrm>
            <a:off x="468312" y="1268412"/>
            <a:ext cx="8229600" cy="1143000"/>
          </a:xfrm>
          <a:prstGeom prst="rect">
            <a:avLst/>
          </a:prstGeom>
          <a:noFill/>
          <a:ln>
            <a:noFill/>
          </a:ln>
        </p:spPr>
        <p:txBody>
          <a:bodyPr spcFirstLastPara="1" wrap="square" lIns="91425" tIns="45700" rIns="91425" bIns="45700" anchor="ctr" anchorCtr="0">
            <a:noAutofit/>
          </a:bodyPr>
          <a:lstStyle/>
          <a:p>
            <a:pPr marL="838200" lvl="0" indent="-838200" algn="ctr" rtl="0">
              <a:lnSpc>
                <a:spcPct val="100000"/>
              </a:lnSpc>
              <a:spcBef>
                <a:spcPts val="0"/>
              </a:spcBef>
              <a:spcAft>
                <a:spcPts val="0"/>
              </a:spcAft>
              <a:buClr>
                <a:srgbClr val="009900"/>
              </a:buClr>
              <a:buSzPts val="2000"/>
              <a:buFont typeface="Arial"/>
              <a:buNone/>
            </a:pPr>
            <a:r>
              <a:rPr lang="en-US" sz="2000" b="1" i="0" u="none">
                <a:solidFill>
                  <a:srgbClr val="009900"/>
                </a:solidFill>
                <a:latin typeface="Arial"/>
                <a:ea typeface="Arial"/>
                <a:cs typeface="Arial"/>
                <a:sym typeface="Arial"/>
              </a:rPr>
              <a:t>8. Перед походом за продуктами — пообедайте или хотя бы перекусите. Чувство голода провоцирует Вас покупать гораздо больше, чем надо.</a:t>
            </a:r>
            <a:br>
              <a:rPr lang="en-US" sz="2000" b="1" i="0" u="none">
                <a:solidFill>
                  <a:srgbClr val="009900"/>
                </a:solidFill>
                <a:latin typeface="Arial"/>
                <a:ea typeface="Arial"/>
                <a:cs typeface="Arial"/>
                <a:sym typeface="Arial"/>
              </a:rPr>
            </a:br>
            <a:r>
              <a:rPr lang="en-US" sz="2000" b="1" i="0" u="none">
                <a:solidFill>
                  <a:srgbClr val="009900"/>
                </a:solidFill>
                <a:latin typeface="Arial"/>
                <a:ea typeface="Arial"/>
                <a:cs typeface="Arial"/>
                <a:sym typeface="Arial"/>
              </a:rPr>
              <a:t> 9. Полуфабрикаты обходятся Вам гораздо дороже тех продуктов, из которых они сделаны. Даже если не задаваться вопросом, что могли положить в фабричные котлеты — купить фарш и сделать котлеты самостоятельно может выйти на 15-25% дешевле.</a:t>
            </a:r>
            <a:r>
              <a:rPr lang="en-US" sz="2000" b="1" i="0" u="none">
                <a:solidFill>
                  <a:schemeClr val="folHlink"/>
                </a:solidFill>
                <a:latin typeface="Arial"/>
                <a:ea typeface="Arial"/>
                <a:cs typeface="Arial"/>
                <a:sym typeface="Arial"/>
              </a:rPr>
              <a:t/>
            </a:r>
            <a:br>
              <a:rPr lang="en-US" sz="2000" b="1" i="0" u="none">
                <a:solidFill>
                  <a:schemeClr val="folHlink"/>
                </a:solidFill>
                <a:latin typeface="Arial"/>
                <a:ea typeface="Arial"/>
                <a:cs typeface="Arial"/>
                <a:sym typeface="Arial"/>
              </a:rPr>
            </a:br>
            <a:endParaRPr/>
          </a:p>
        </p:txBody>
      </p:sp>
      <p:pic>
        <p:nvPicPr>
          <p:cNvPr id="117" name="Google Shape;117;p17" descr="MC900359083[1]"/>
          <p:cNvPicPr preferRelativeResize="0"/>
          <p:nvPr/>
        </p:nvPicPr>
        <p:blipFill rotWithShape="1">
          <a:blip r:embed="rId3">
            <a:alphaModFix/>
          </a:blip>
          <a:srcRect/>
          <a:stretch/>
        </p:blipFill>
        <p:spPr>
          <a:xfrm>
            <a:off x="323850" y="2852737"/>
            <a:ext cx="3889375" cy="3786187"/>
          </a:xfrm>
          <a:prstGeom prst="rect">
            <a:avLst/>
          </a:prstGeom>
          <a:noFill/>
          <a:ln>
            <a:noFill/>
          </a:ln>
        </p:spPr>
      </p:pic>
      <p:pic>
        <p:nvPicPr>
          <p:cNvPr id="118" name="Google Shape;118;p17" descr="MC900439829[1]"/>
          <p:cNvPicPr preferRelativeResize="0"/>
          <p:nvPr/>
        </p:nvPicPr>
        <p:blipFill rotWithShape="1">
          <a:blip r:embed="rId4">
            <a:alphaModFix/>
          </a:blip>
          <a:srcRect/>
          <a:stretch/>
        </p:blipFill>
        <p:spPr>
          <a:xfrm>
            <a:off x="4716462" y="2852737"/>
            <a:ext cx="3606800" cy="36068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18"/>
          <p:cNvSpPr txBox="1">
            <a:spLocks noGrp="1"/>
          </p:cNvSpPr>
          <p:nvPr>
            <p:ph type="body" idx="1"/>
          </p:nvPr>
        </p:nvSpPr>
        <p:spPr>
          <a:xfrm>
            <a:off x="468312" y="260350"/>
            <a:ext cx="8229600" cy="4525962"/>
          </a:xfrm>
          <a:prstGeom prst="rect">
            <a:avLst/>
          </a:prstGeom>
          <a:noFill/>
          <a:ln>
            <a:noFill/>
          </a:ln>
        </p:spPr>
        <p:txBody>
          <a:bodyPr spcFirstLastPara="1" wrap="square" lIns="91425" tIns="45700" rIns="91425" bIns="45700" anchor="t" anchorCtr="0">
            <a:noAutofit/>
          </a:bodyPr>
          <a:lstStyle/>
          <a:p>
            <a:pPr marL="609600" lvl="0" indent="-609600" algn="l" rtl="0">
              <a:lnSpc>
                <a:spcPct val="100000"/>
              </a:lnSpc>
              <a:spcBef>
                <a:spcPts val="0"/>
              </a:spcBef>
              <a:spcAft>
                <a:spcPts val="0"/>
              </a:spcAft>
              <a:buClr>
                <a:srgbClr val="009900"/>
              </a:buClr>
              <a:buSzPts val="2000"/>
              <a:buFont typeface="Arial"/>
              <a:buNone/>
            </a:pPr>
            <a:r>
              <a:rPr lang="en-US" sz="2000" b="1" i="0" u="none">
                <a:solidFill>
                  <a:srgbClr val="009900"/>
                </a:solidFill>
                <a:latin typeface="Arial"/>
                <a:ea typeface="Arial"/>
                <a:cs typeface="Arial"/>
                <a:sym typeface="Arial"/>
              </a:rPr>
              <a:t>10. Торгуйтесь. Просто торгуйтесь. Во многих местах продавцы готовы сделать скидку, зачастую даже весьма внушительную.</a:t>
            </a:r>
            <a:endParaRPr/>
          </a:p>
          <a:p>
            <a:pPr marL="609600" lvl="0" indent="-609600" algn="l" rtl="0">
              <a:lnSpc>
                <a:spcPct val="100000"/>
              </a:lnSpc>
              <a:spcBef>
                <a:spcPts val="400"/>
              </a:spcBef>
              <a:spcAft>
                <a:spcPts val="0"/>
              </a:spcAft>
              <a:buClr>
                <a:srgbClr val="009900"/>
              </a:buClr>
              <a:buSzPts val="2000"/>
              <a:buFont typeface="Arial"/>
              <a:buNone/>
            </a:pPr>
            <a:r>
              <a:rPr lang="en-US" sz="2000" b="1" i="0" u="none">
                <a:solidFill>
                  <a:srgbClr val="009900"/>
                </a:solidFill>
                <a:latin typeface="Arial"/>
                <a:ea typeface="Arial"/>
                <a:cs typeface="Arial"/>
                <a:sym typeface="Arial"/>
              </a:rPr>
              <a:t> 11.Избегайте покупки в кредит — ведь в этом случае Вы нередко переплачиваете за товар 25-30% от его стоимости, а зачастую и больше. Постарайтесь лучше накопить на желанную покупку.</a:t>
            </a:r>
            <a:endParaRPr/>
          </a:p>
          <a:p>
            <a:pPr marL="342900" lvl="0" indent="-215900" algn="l" rtl="0">
              <a:spcBef>
                <a:spcPts val="400"/>
              </a:spcBef>
              <a:spcAft>
                <a:spcPts val="0"/>
              </a:spcAft>
              <a:buClr>
                <a:schemeClr val="dk1"/>
              </a:buClr>
              <a:buSzPts val="2000"/>
              <a:buFont typeface="Arial"/>
              <a:buNone/>
            </a:pPr>
            <a:endParaRPr sz="2000" b="1" i="0" u="none">
              <a:solidFill>
                <a:srgbClr val="009900"/>
              </a:solidFill>
              <a:latin typeface="Arial"/>
              <a:ea typeface="Arial"/>
              <a:cs typeface="Arial"/>
              <a:sym typeface="Arial"/>
            </a:endParaRPr>
          </a:p>
        </p:txBody>
      </p:sp>
      <p:pic>
        <p:nvPicPr>
          <p:cNvPr id="124" name="Google Shape;124;p18" descr="MC900379127[1]"/>
          <p:cNvPicPr preferRelativeResize="0"/>
          <p:nvPr/>
        </p:nvPicPr>
        <p:blipFill rotWithShape="1">
          <a:blip r:embed="rId3">
            <a:alphaModFix/>
          </a:blip>
          <a:srcRect/>
          <a:stretch/>
        </p:blipFill>
        <p:spPr>
          <a:xfrm>
            <a:off x="3563937" y="2997200"/>
            <a:ext cx="2351087" cy="2973387"/>
          </a:xfrm>
          <a:prstGeom prst="rect">
            <a:avLst/>
          </a:prstGeom>
          <a:noFill/>
          <a:ln>
            <a:noFill/>
          </a:ln>
        </p:spPr>
      </p:pic>
      <p:pic>
        <p:nvPicPr>
          <p:cNvPr id="125" name="Google Shape;125;p18" descr="MC900310994[1]"/>
          <p:cNvPicPr preferRelativeResize="0"/>
          <p:nvPr/>
        </p:nvPicPr>
        <p:blipFill rotWithShape="1">
          <a:blip r:embed="rId4">
            <a:alphaModFix/>
          </a:blip>
          <a:srcRect/>
          <a:stretch/>
        </p:blipFill>
        <p:spPr>
          <a:xfrm>
            <a:off x="0" y="4149725"/>
            <a:ext cx="2952750" cy="2274887"/>
          </a:xfrm>
          <a:prstGeom prst="rect">
            <a:avLst/>
          </a:prstGeom>
          <a:noFill/>
          <a:ln>
            <a:noFill/>
          </a:ln>
        </p:spPr>
      </p:pic>
      <p:pic>
        <p:nvPicPr>
          <p:cNvPr id="126" name="Google Shape;126;p18" descr="MC900241215[1]"/>
          <p:cNvPicPr preferRelativeResize="0"/>
          <p:nvPr/>
        </p:nvPicPr>
        <p:blipFill rotWithShape="1">
          <a:blip r:embed="rId5">
            <a:alphaModFix/>
          </a:blip>
          <a:srcRect/>
          <a:stretch/>
        </p:blipFill>
        <p:spPr>
          <a:xfrm>
            <a:off x="6877050" y="4149725"/>
            <a:ext cx="1770062" cy="177006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19"/>
          <p:cNvSpPr txBox="1">
            <a:spLocks noGrp="1"/>
          </p:cNvSpPr>
          <p:nvPr>
            <p:ph type="body" idx="1"/>
          </p:nvPr>
        </p:nvSpPr>
        <p:spPr>
          <a:xfrm>
            <a:off x="323850" y="333375"/>
            <a:ext cx="8229600" cy="4525962"/>
          </a:xfrm>
          <a:prstGeom prst="rect">
            <a:avLst/>
          </a:prstGeom>
          <a:noFill/>
          <a:ln>
            <a:noFill/>
          </a:ln>
        </p:spPr>
        <p:txBody>
          <a:bodyPr spcFirstLastPara="1" wrap="square" lIns="91425" tIns="45700" rIns="91425" bIns="45700" anchor="t" anchorCtr="0">
            <a:noAutofit/>
          </a:bodyPr>
          <a:lstStyle/>
          <a:p>
            <a:pPr marL="609600" lvl="0" indent="-609600" algn="ctr" rtl="0">
              <a:lnSpc>
                <a:spcPct val="90000"/>
              </a:lnSpc>
              <a:spcBef>
                <a:spcPts val="0"/>
              </a:spcBef>
              <a:spcAft>
                <a:spcPts val="0"/>
              </a:spcAft>
              <a:buClr>
                <a:srgbClr val="009900"/>
              </a:buClr>
              <a:buSzPts val="2000"/>
              <a:buFont typeface="Arial"/>
              <a:buNone/>
            </a:pPr>
            <a:r>
              <a:rPr lang="en-US" sz="2000" b="1" i="0" u="none">
                <a:solidFill>
                  <a:srgbClr val="009900"/>
                </a:solidFill>
                <a:latin typeface="Arial"/>
                <a:ea typeface="Arial"/>
                <a:cs typeface="Arial"/>
                <a:sym typeface="Arial"/>
              </a:rPr>
              <a:t>12. Приобретайте многоразовые сумки вместо одноразовых пакетов – это только кажется, что пакетики недорогие, за год выходит очень приличная сумма.</a:t>
            </a:r>
            <a:endParaRPr/>
          </a:p>
          <a:p>
            <a:pPr marL="609600" lvl="0" indent="-609600" algn="ctr" rtl="0">
              <a:lnSpc>
                <a:spcPct val="90000"/>
              </a:lnSpc>
              <a:spcBef>
                <a:spcPts val="400"/>
              </a:spcBef>
              <a:spcAft>
                <a:spcPts val="0"/>
              </a:spcAft>
              <a:buClr>
                <a:srgbClr val="009900"/>
              </a:buClr>
              <a:buSzPts val="2000"/>
              <a:buFont typeface="Arial"/>
              <a:buNone/>
            </a:pPr>
            <a:r>
              <a:rPr lang="en-US" sz="2000" b="1" i="0" u="none">
                <a:solidFill>
                  <a:srgbClr val="009900"/>
                </a:solidFill>
                <a:latin typeface="Arial"/>
                <a:ea typeface="Arial"/>
                <a:cs typeface="Arial"/>
                <a:sym typeface="Arial"/>
              </a:rPr>
              <a:t>13. Если товар не нужен Вам срочно — старайтесь делать покупки на распродажах. Обычно сезонные товары ближе к концу сезона можно приобрести на 15-20%, а то и в полтора-два раза дешевле. Кроме того, во многих магазинах также проводятся распродажи в канун Нового года и после новогодних праздников, далее — перед днём Валентина, перед 23-м февраля и 8-м марта, а также в «мёртвые» для этой отрасли сезоны.</a:t>
            </a:r>
            <a:endParaRPr/>
          </a:p>
          <a:p>
            <a:pPr marL="342900" lvl="0" indent="-215900" algn="l" rtl="0">
              <a:spcBef>
                <a:spcPts val="400"/>
              </a:spcBef>
              <a:spcAft>
                <a:spcPts val="0"/>
              </a:spcAft>
              <a:buClr>
                <a:schemeClr val="dk1"/>
              </a:buClr>
              <a:buSzPts val="2000"/>
              <a:buFont typeface="Arial"/>
              <a:buNone/>
            </a:pPr>
            <a:endParaRPr sz="2000" b="1" i="0" u="none">
              <a:solidFill>
                <a:srgbClr val="009900"/>
              </a:solidFill>
              <a:latin typeface="Arial"/>
              <a:ea typeface="Arial"/>
              <a:cs typeface="Arial"/>
              <a:sym typeface="Arial"/>
            </a:endParaRPr>
          </a:p>
        </p:txBody>
      </p:sp>
      <p:pic>
        <p:nvPicPr>
          <p:cNvPr id="132" name="Google Shape;132;p19" descr="MC900371128[1]"/>
          <p:cNvPicPr preferRelativeResize="0"/>
          <p:nvPr/>
        </p:nvPicPr>
        <p:blipFill rotWithShape="1">
          <a:blip r:embed="rId3">
            <a:alphaModFix/>
          </a:blip>
          <a:srcRect/>
          <a:stretch/>
        </p:blipFill>
        <p:spPr>
          <a:xfrm>
            <a:off x="0" y="3284537"/>
            <a:ext cx="2192337" cy="2263775"/>
          </a:xfrm>
          <a:prstGeom prst="rect">
            <a:avLst/>
          </a:prstGeom>
          <a:noFill/>
          <a:ln>
            <a:noFill/>
          </a:ln>
        </p:spPr>
      </p:pic>
      <p:pic>
        <p:nvPicPr>
          <p:cNvPr id="133" name="Google Shape;133;p19" descr="MC900334488[1]"/>
          <p:cNvPicPr preferRelativeResize="0"/>
          <p:nvPr/>
        </p:nvPicPr>
        <p:blipFill rotWithShape="1">
          <a:blip r:embed="rId4">
            <a:alphaModFix/>
          </a:blip>
          <a:srcRect/>
          <a:stretch/>
        </p:blipFill>
        <p:spPr>
          <a:xfrm>
            <a:off x="2627312" y="5013325"/>
            <a:ext cx="1120775" cy="1685925"/>
          </a:xfrm>
          <a:prstGeom prst="rect">
            <a:avLst/>
          </a:prstGeom>
          <a:noFill/>
          <a:ln>
            <a:noFill/>
          </a:ln>
        </p:spPr>
      </p:pic>
      <p:pic>
        <p:nvPicPr>
          <p:cNvPr id="134" name="Google Shape;134;p19" descr="MC900297501[1]"/>
          <p:cNvPicPr preferRelativeResize="0"/>
          <p:nvPr/>
        </p:nvPicPr>
        <p:blipFill rotWithShape="1">
          <a:blip r:embed="rId5">
            <a:alphaModFix/>
          </a:blip>
          <a:srcRect/>
          <a:stretch/>
        </p:blipFill>
        <p:spPr>
          <a:xfrm>
            <a:off x="4356100" y="3644900"/>
            <a:ext cx="1817687" cy="1641475"/>
          </a:xfrm>
          <a:prstGeom prst="rect">
            <a:avLst/>
          </a:prstGeom>
          <a:noFill/>
          <a:ln>
            <a:noFill/>
          </a:ln>
        </p:spPr>
      </p:pic>
      <p:pic>
        <p:nvPicPr>
          <p:cNvPr id="135" name="Google Shape;135;p19" descr="MC900286088[1]"/>
          <p:cNvPicPr preferRelativeResize="0"/>
          <p:nvPr/>
        </p:nvPicPr>
        <p:blipFill rotWithShape="1">
          <a:blip r:embed="rId6">
            <a:alphaModFix/>
          </a:blip>
          <a:srcRect/>
          <a:stretch/>
        </p:blipFill>
        <p:spPr>
          <a:xfrm>
            <a:off x="6804025" y="4843462"/>
            <a:ext cx="1843087" cy="1539875"/>
          </a:xfrm>
          <a:prstGeom prst="rect">
            <a:avLst/>
          </a:prstGeom>
          <a:noFill/>
          <a:ln>
            <a:noFill/>
          </a:ln>
        </p:spPr>
      </p:pic>
      <p:cxnSp>
        <p:nvCxnSpPr>
          <p:cNvPr id="136" name="Google Shape;136;p19"/>
          <p:cNvCxnSpPr/>
          <p:nvPr/>
        </p:nvCxnSpPr>
        <p:spPr>
          <a:xfrm rot="10800000" flipH="1">
            <a:off x="2268537" y="4941887"/>
            <a:ext cx="1655762" cy="1582737"/>
          </a:xfrm>
          <a:prstGeom prst="straightConnector1">
            <a:avLst/>
          </a:prstGeom>
          <a:noFill/>
          <a:ln w="9525" cap="flat" cmpd="sng">
            <a:solidFill>
              <a:schemeClr val="dk1"/>
            </a:solidFill>
            <a:prstDash val="solid"/>
            <a:miter lim="800000"/>
            <a:headEnd type="none" w="med" len="med"/>
            <a:tailEnd type="none" w="med" len="med"/>
          </a:ln>
        </p:spPr>
      </p:cxnSp>
      <p:cxnSp>
        <p:nvCxnSpPr>
          <p:cNvPr id="137" name="Google Shape;137;p19"/>
          <p:cNvCxnSpPr/>
          <p:nvPr/>
        </p:nvCxnSpPr>
        <p:spPr>
          <a:xfrm>
            <a:off x="2411412" y="5157787"/>
            <a:ext cx="1655762" cy="1366837"/>
          </a:xfrm>
          <a:prstGeom prst="straightConnector1">
            <a:avLst/>
          </a:prstGeom>
          <a:noFill/>
          <a:ln w="9525" cap="flat" cmpd="sng">
            <a:solidFill>
              <a:schemeClr val="dk1"/>
            </a:solidFill>
            <a:prstDash val="solid"/>
            <a:miter lim="800000"/>
            <a:headEnd type="none" w="med" len="med"/>
            <a:tailEnd type="none" w="med" len="med"/>
          </a:ln>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20"/>
          <p:cNvSpPr txBox="1">
            <a:spLocks noGrp="1"/>
          </p:cNvSpPr>
          <p:nvPr>
            <p:ph type="body" idx="1"/>
          </p:nvPr>
        </p:nvSpPr>
        <p:spPr>
          <a:xfrm>
            <a:off x="395287" y="333375"/>
            <a:ext cx="8229600" cy="4525962"/>
          </a:xfrm>
          <a:prstGeom prst="rect">
            <a:avLst/>
          </a:prstGeom>
          <a:noFill/>
          <a:ln>
            <a:noFill/>
          </a:ln>
        </p:spPr>
        <p:txBody>
          <a:bodyPr spcFirstLastPara="1" wrap="square" lIns="91425" tIns="45700" rIns="91425" bIns="45700" anchor="t" anchorCtr="0">
            <a:noAutofit/>
          </a:bodyPr>
          <a:lstStyle/>
          <a:p>
            <a:pPr marL="342900" lvl="0" indent="-342900" algn="ctr" rtl="0">
              <a:lnSpc>
                <a:spcPct val="100000"/>
              </a:lnSpc>
              <a:spcBef>
                <a:spcPts val="0"/>
              </a:spcBef>
              <a:spcAft>
                <a:spcPts val="0"/>
              </a:spcAft>
              <a:buClr>
                <a:srgbClr val="009900"/>
              </a:buClr>
              <a:buSzPts val="2000"/>
              <a:buFont typeface="Arial"/>
              <a:buNone/>
            </a:pPr>
            <a:r>
              <a:rPr lang="en-US" sz="2000" b="1" i="0" u="none">
                <a:solidFill>
                  <a:srgbClr val="009900"/>
                </a:solidFill>
                <a:latin typeface="Arial"/>
                <a:ea typeface="Arial"/>
                <a:cs typeface="Arial"/>
                <a:sym typeface="Arial"/>
              </a:rPr>
              <a:t> 14. В тех магазинах, где Вы делаете покупки чаще всего, стоит обзавестись дисконтной картой, «картой постоянного покупателя» и т.п. Обычно она дает скидку на 5-10%, что при постоянных покупках может дать тысячи рублей экономии в год.</a:t>
            </a:r>
            <a:endParaRPr/>
          </a:p>
          <a:p>
            <a:pPr marL="342900" lvl="0" indent="-215900" algn="l" rtl="0">
              <a:spcBef>
                <a:spcPts val="400"/>
              </a:spcBef>
              <a:spcAft>
                <a:spcPts val="0"/>
              </a:spcAft>
              <a:buClr>
                <a:schemeClr val="dk1"/>
              </a:buClr>
              <a:buSzPts val="2000"/>
              <a:buFont typeface="Arial"/>
              <a:buNone/>
            </a:pPr>
            <a:endParaRPr sz="2000" b="1" i="0" u="none">
              <a:solidFill>
                <a:srgbClr val="009900"/>
              </a:solidFill>
              <a:latin typeface="Arial"/>
              <a:ea typeface="Arial"/>
              <a:cs typeface="Arial"/>
              <a:sym typeface="Arial"/>
            </a:endParaRPr>
          </a:p>
        </p:txBody>
      </p:sp>
      <p:pic>
        <p:nvPicPr>
          <p:cNvPr id="143" name="Google Shape;143;p20" descr="MC900426210[1]"/>
          <p:cNvPicPr preferRelativeResize="0"/>
          <p:nvPr/>
        </p:nvPicPr>
        <p:blipFill rotWithShape="1">
          <a:blip r:embed="rId3">
            <a:alphaModFix/>
          </a:blip>
          <a:srcRect/>
          <a:stretch/>
        </p:blipFill>
        <p:spPr>
          <a:xfrm>
            <a:off x="5651500" y="1916112"/>
            <a:ext cx="2305050" cy="2236787"/>
          </a:xfrm>
          <a:prstGeom prst="rect">
            <a:avLst/>
          </a:prstGeom>
          <a:noFill/>
          <a:ln>
            <a:noFill/>
          </a:ln>
        </p:spPr>
      </p:pic>
      <p:pic>
        <p:nvPicPr>
          <p:cNvPr id="144" name="Google Shape;144;p20" descr="MC900426212[1]"/>
          <p:cNvPicPr preferRelativeResize="0"/>
          <p:nvPr/>
        </p:nvPicPr>
        <p:blipFill rotWithShape="1">
          <a:blip r:embed="rId4">
            <a:alphaModFix/>
          </a:blip>
          <a:srcRect/>
          <a:stretch/>
        </p:blipFill>
        <p:spPr>
          <a:xfrm>
            <a:off x="4356100" y="4581525"/>
            <a:ext cx="4537075" cy="2116137"/>
          </a:xfrm>
          <a:prstGeom prst="rect">
            <a:avLst/>
          </a:prstGeom>
          <a:noFill/>
          <a:ln>
            <a:noFill/>
          </a:ln>
        </p:spPr>
      </p:pic>
      <p:pic>
        <p:nvPicPr>
          <p:cNvPr id="145" name="Google Shape;145;p20" descr="MC900310232[1]"/>
          <p:cNvPicPr preferRelativeResize="0"/>
          <p:nvPr/>
        </p:nvPicPr>
        <p:blipFill rotWithShape="1">
          <a:blip r:embed="rId5">
            <a:alphaModFix/>
          </a:blip>
          <a:srcRect/>
          <a:stretch/>
        </p:blipFill>
        <p:spPr>
          <a:xfrm>
            <a:off x="250825" y="2133600"/>
            <a:ext cx="3651250" cy="47244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21"/>
          <p:cNvSpPr txBox="1">
            <a:spLocks noGrp="1"/>
          </p:cNvSpPr>
          <p:nvPr>
            <p:ph type="body" idx="1"/>
          </p:nvPr>
        </p:nvSpPr>
        <p:spPr>
          <a:xfrm>
            <a:off x="468312" y="1052512"/>
            <a:ext cx="8229600" cy="4525962"/>
          </a:xfrm>
          <a:prstGeom prst="rect">
            <a:avLst/>
          </a:prstGeom>
          <a:noFill/>
          <a:ln>
            <a:noFill/>
          </a:ln>
        </p:spPr>
        <p:txBody>
          <a:bodyPr spcFirstLastPara="1" wrap="square" lIns="91425" tIns="45700" rIns="91425" bIns="45700" anchor="t" anchorCtr="0">
            <a:noAutofit/>
          </a:bodyPr>
          <a:lstStyle/>
          <a:p>
            <a:pPr marL="533400" lvl="0" indent="-533400" algn="ctr" rtl="0">
              <a:lnSpc>
                <a:spcPct val="100000"/>
              </a:lnSpc>
              <a:spcBef>
                <a:spcPts val="0"/>
              </a:spcBef>
              <a:spcAft>
                <a:spcPts val="0"/>
              </a:spcAft>
              <a:buClr>
                <a:srgbClr val="009900"/>
              </a:buClr>
              <a:buSzPts val="2000"/>
              <a:buFont typeface="Arial"/>
              <a:buAutoNum type="arabicPeriod"/>
            </a:pPr>
            <a:r>
              <a:rPr lang="en-US" sz="2000" b="1" i="0" u="none">
                <a:solidFill>
                  <a:srgbClr val="009900"/>
                </a:solidFill>
                <a:latin typeface="Arial"/>
                <a:ea typeface="Arial"/>
                <a:cs typeface="Arial"/>
                <a:sym typeface="Arial"/>
              </a:rPr>
              <a:t> Не оставляйте кран постоянно включенным при чистке зубов. Старайтесь включать его в начале и конце процедуры. Выключайте кран во время бритья. </a:t>
            </a:r>
            <a:endParaRPr/>
          </a:p>
          <a:p>
            <a:pPr marL="533400" lvl="0" indent="-533400" algn="ctr" rtl="0">
              <a:lnSpc>
                <a:spcPct val="100000"/>
              </a:lnSpc>
              <a:spcBef>
                <a:spcPts val="400"/>
              </a:spcBef>
              <a:spcAft>
                <a:spcPts val="0"/>
              </a:spcAft>
              <a:buClr>
                <a:srgbClr val="009900"/>
              </a:buClr>
              <a:buSzPts val="2000"/>
              <a:buFont typeface="Arial"/>
              <a:buAutoNum type="arabicPeriod"/>
            </a:pPr>
            <a:r>
              <a:rPr lang="en-US" sz="2000" b="1" i="0" u="none">
                <a:solidFill>
                  <a:srgbClr val="009900"/>
                </a:solidFill>
                <a:latin typeface="Arial"/>
                <a:ea typeface="Arial"/>
                <a:cs typeface="Arial"/>
                <a:sym typeface="Arial"/>
              </a:rPr>
              <a:t>Сократите время пребывания в душе до 5-7 минут.</a:t>
            </a:r>
            <a:endParaRPr/>
          </a:p>
          <a:p>
            <a:pPr marL="533400" lvl="0" indent="-533400" algn="ctr" rtl="0">
              <a:lnSpc>
                <a:spcPct val="100000"/>
              </a:lnSpc>
              <a:spcBef>
                <a:spcPts val="400"/>
              </a:spcBef>
              <a:spcAft>
                <a:spcPts val="0"/>
              </a:spcAft>
              <a:buClr>
                <a:srgbClr val="009900"/>
              </a:buClr>
              <a:buSzPts val="2000"/>
              <a:buFont typeface="Arial"/>
              <a:buAutoNum type="arabicPeriod"/>
            </a:pPr>
            <a:r>
              <a:rPr lang="en-US" sz="2000" b="1" i="0" u="none">
                <a:solidFill>
                  <a:srgbClr val="009900"/>
                </a:solidFill>
                <a:latin typeface="Arial"/>
                <a:ea typeface="Arial"/>
                <a:cs typeface="Arial"/>
                <a:sym typeface="Arial"/>
              </a:rPr>
              <a:t>Во время приема душа вовсе не обязательно оставлять поток воды постоянным. Пользуйтесь водой в моменты ополаскивания и смывания пены.</a:t>
            </a:r>
            <a:endParaRPr/>
          </a:p>
          <a:p>
            <a:pPr marL="533400" lvl="0" indent="-533400" algn="ctr" rtl="0">
              <a:lnSpc>
                <a:spcPct val="100000"/>
              </a:lnSpc>
              <a:spcBef>
                <a:spcPts val="640"/>
              </a:spcBef>
              <a:spcAft>
                <a:spcPts val="0"/>
              </a:spcAft>
              <a:buClr>
                <a:srgbClr val="009900"/>
              </a:buClr>
              <a:buSzPts val="2000"/>
              <a:buFont typeface="Arial"/>
              <a:buAutoNum type="arabicPeriod"/>
            </a:pPr>
            <a:r>
              <a:rPr lang="en-US" sz="2000" b="1" i="0" u="none">
                <a:solidFill>
                  <a:srgbClr val="009900"/>
                </a:solidFill>
                <a:latin typeface="Arial"/>
                <a:ea typeface="Arial"/>
                <a:cs typeface="Arial"/>
                <a:sym typeface="Arial"/>
              </a:rPr>
              <a:t>Когда принимаешь ванну,  заполняйте её на 50%.</a:t>
            </a:r>
            <a:r>
              <a:rPr lang="en-US" sz="3200" b="0" i="0" u="none">
                <a:solidFill>
                  <a:schemeClr val="dk1"/>
                </a:solidFill>
                <a:latin typeface="Arial"/>
                <a:ea typeface="Arial"/>
                <a:cs typeface="Arial"/>
                <a:sym typeface="Arial"/>
              </a:rPr>
              <a:t> </a:t>
            </a:r>
            <a:endParaRPr/>
          </a:p>
        </p:txBody>
      </p:sp>
      <p:sp>
        <p:nvSpPr>
          <p:cNvPr id="151" name="Google Shape;151;p21"/>
          <p:cNvSpPr/>
          <p:nvPr/>
        </p:nvSpPr>
        <p:spPr>
          <a:xfrm>
            <a:off x="0" y="0"/>
            <a:ext cx="9144000" cy="863600"/>
          </a:xfrm>
          <a:prstGeom prst="rect">
            <a:avLst/>
          </a:prstGeom>
        </p:spPr>
        <p:txBody>
          <a:bodyPr>
            <a:prstTxWarp prst="textPlain">
              <a:avLst/>
            </a:prstTxWarp>
          </a:bodyPr>
          <a:lstStyle/>
          <a:p>
            <a:pPr lvl="0" algn="l"/>
            <a:r>
              <a:rPr b="0" i="0">
                <a:ln w="12700" cap="flat" cmpd="sng">
                  <a:solidFill>
                    <a:srgbClr val="EAEAEA"/>
                  </a:solidFill>
                  <a:prstDash val="solid"/>
                  <a:miter lim="800000"/>
                  <a:headEnd type="none" w="sm" len="sm"/>
                  <a:tailEnd type="none" w="sm" len="sm"/>
                </a:ln>
                <a:gradFill>
                  <a:gsLst>
                    <a:gs pos="0">
                      <a:srgbClr val="A603AB"/>
                    </a:gs>
                    <a:gs pos="11999">
                      <a:srgbClr val="E81766"/>
                    </a:gs>
                    <a:gs pos="27000">
                      <a:srgbClr val="EE3F17"/>
                    </a:gs>
                    <a:gs pos="47999">
                      <a:srgbClr val="FFFF00"/>
                    </a:gs>
                    <a:gs pos="64999">
                      <a:srgbClr val="1A8D48"/>
                    </a:gs>
                    <a:gs pos="78999">
                      <a:srgbClr val="0819FB"/>
                    </a:gs>
                    <a:gs pos="100000">
                      <a:srgbClr val="A603AB"/>
                    </a:gs>
                  </a:gsLst>
                  <a:lin ang="0" scaled="0"/>
                </a:gradFill>
                <a:latin typeface="Arial"/>
              </a:rPr>
              <a:t>Правильное использование воды приводит к экономии денег в семье. </a:t>
            </a:r>
          </a:p>
        </p:txBody>
      </p:sp>
      <p:pic>
        <p:nvPicPr>
          <p:cNvPr id="152" name="Google Shape;152;p21" descr="MC900232153[1]"/>
          <p:cNvPicPr preferRelativeResize="0"/>
          <p:nvPr/>
        </p:nvPicPr>
        <p:blipFill rotWithShape="1">
          <a:blip r:embed="rId3">
            <a:alphaModFix/>
          </a:blip>
          <a:srcRect/>
          <a:stretch/>
        </p:blipFill>
        <p:spPr>
          <a:xfrm>
            <a:off x="0" y="4005262"/>
            <a:ext cx="2447925" cy="2405062"/>
          </a:xfrm>
          <a:prstGeom prst="rect">
            <a:avLst/>
          </a:prstGeom>
          <a:noFill/>
          <a:ln>
            <a:noFill/>
          </a:ln>
        </p:spPr>
      </p:pic>
      <p:pic>
        <p:nvPicPr>
          <p:cNvPr id="153" name="Google Shape;153;p21" descr="MC900215338[1]"/>
          <p:cNvPicPr preferRelativeResize="0"/>
          <p:nvPr/>
        </p:nvPicPr>
        <p:blipFill rotWithShape="1">
          <a:blip r:embed="rId4">
            <a:alphaModFix/>
          </a:blip>
          <a:srcRect/>
          <a:stretch/>
        </p:blipFill>
        <p:spPr>
          <a:xfrm>
            <a:off x="6588125" y="4221162"/>
            <a:ext cx="1876425" cy="1879600"/>
          </a:xfrm>
          <a:prstGeom prst="rect">
            <a:avLst/>
          </a:prstGeom>
          <a:noFill/>
          <a:ln>
            <a:noFill/>
          </a:ln>
        </p:spPr>
      </p:pic>
      <p:pic>
        <p:nvPicPr>
          <p:cNvPr id="154" name="Google Shape;154;p21" descr="MC900428101[1]"/>
          <p:cNvPicPr preferRelativeResize="0"/>
          <p:nvPr/>
        </p:nvPicPr>
        <p:blipFill rotWithShape="1">
          <a:blip r:embed="rId5">
            <a:alphaModFix/>
          </a:blip>
          <a:srcRect/>
          <a:stretch/>
        </p:blipFill>
        <p:spPr>
          <a:xfrm>
            <a:off x="3563937" y="4297362"/>
            <a:ext cx="2160587" cy="2100262"/>
          </a:xfrm>
          <a:prstGeom prst="rect">
            <a:avLst/>
          </a:prstGeom>
          <a:noFill/>
          <a:ln>
            <a:noFill/>
          </a:ln>
        </p:spPr>
      </p:pic>
    </p:spTree>
  </p:cSld>
  <p:clrMapOvr>
    <a:masterClrMapping/>
  </p:clrMapOvr>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833</Words>
  <PresentationFormat>Экран (4:3)</PresentationFormat>
  <Paragraphs>40</Paragraphs>
  <Slides>15</Slides>
  <Notes>15</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Оформление по умолчанию</vt:lpstr>
      <vt:lpstr>Слайд 1</vt:lpstr>
      <vt:lpstr>Слайд 2</vt:lpstr>
      <vt:lpstr>Слайд 3</vt:lpstr>
      <vt:lpstr>5. Многие вещи можно купить через Интернет гораздо дешевле, чем они стоят в обычных магазинах. Проверьте сами.   6. А вот магазины на окраине и за городом нередко предлагают гораздо более привлекательные цены, чем обычные городские магазины. 7. Смотрите на полки выше и ниже уровня глаз- именно там хитрые владельцы супермаркетов прячут более дешёвые (и значит, менее выгодные для них) товары. </vt:lpstr>
      <vt:lpstr>8. Перед походом за продуктами — пообедайте или хотя бы перекусите. Чувство голода провоцирует Вас покупать гораздо больше, чем надо.  9. Полуфабрикаты обходятся Вам гораздо дороже тех продуктов, из которых они сделаны. Даже если не задаваться вопросом, что могли положить в фабричные котлеты — купить фарш и сделать котлеты самостоятельно может выйти на 15-25% дешевле. </vt:lpstr>
      <vt:lpstr>Слайд 6</vt:lpstr>
      <vt:lpstr>Слайд 7</vt:lpstr>
      <vt:lpstr>Слайд 8</vt:lpstr>
      <vt:lpstr>Слайд 9</vt:lpstr>
      <vt:lpstr>5. Не используйте свой унитаз как мусорное ведро. 6. Если ручка слива часто остается в положении, допускающем подтек воды в унитазе, даже в небольших количествах, - приспособьте к исправной работе либо замените её. 7. При ручной мойке посуды, заполняйте одну из раковин (либо иную емкость) водою смешанной с моющим средством. Затем ополаскивайте, обработанную моющим средством, посуду в другой раковине под небольшим напором теплой воды. 8.  Используйте посудомоечную машину по возможности при её полной загрузке</vt:lpstr>
      <vt:lpstr>Слайд 11</vt:lpstr>
      <vt:lpstr>Слайд 12</vt:lpstr>
      <vt:lpstr>Слайд 13</vt:lpstr>
      <vt:lpstr>Слайд 14</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Татьяна</cp:lastModifiedBy>
  <cp:revision>1</cp:revision>
  <dcterms:modified xsi:type="dcterms:W3CDTF">2023-04-21T08:50:00Z</dcterms:modified>
</cp:coreProperties>
</file>