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2" r:id="rId4"/>
    <p:sldId id="263" r:id="rId5"/>
    <p:sldId id="265" r:id="rId6"/>
    <p:sldId id="267" r:id="rId7"/>
    <p:sldId id="269" r:id="rId8"/>
    <p:sldId id="305" r:id="rId9"/>
    <p:sldId id="306" r:id="rId10"/>
    <p:sldId id="307" r:id="rId11"/>
    <p:sldId id="271" r:id="rId12"/>
    <p:sldId id="273" r:id="rId13"/>
    <p:sldId id="302" r:id="rId14"/>
    <p:sldId id="303" r:id="rId15"/>
    <p:sldId id="275" r:id="rId16"/>
    <p:sldId id="277" r:id="rId17"/>
    <p:sldId id="279" r:id="rId18"/>
    <p:sldId id="281" r:id="rId19"/>
    <p:sldId id="283" r:id="rId20"/>
    <p:sldId id="285" r:id="rId21"/>
    <p:sldId id="287" r:id="rId22"/>
    <p:sldId id="289" r:id="rId23"/>
    <p:sldId id="291" r:id="rId24"/>
    <p:sldId id="293" r:id="rId25"/>
    <p:sldId id="295" r:id="rId26"/>
    <p:sldId id="296" r:id="rId27"/>
    <p:sldId id="297" r:id="rId28"/>
    <p:sldId id="298" r:id="rId29"/>
    <p:sldId id="299" r:id="rId30"/>
    <p:sldId id="301" r:id="rId31"/>
    <p:sldId id="300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1028" name="Picture 4" descr="http://5klass.net/datas/fizika/Volshebnyj-mir-zvukov/0034-034-Volshebnyj-mir-zvukov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88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mg-fotki.yandex.ru/get/15576/39663434.795/0_a4921_5e876d40_XL.png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390907" cy="2390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crosti.ru/patterns/00/09/a0/8f6932a768/picture.jpg"/>
          <p:cNvPicPr>
            <a:picLocks noChangeAspect="1" noChangeArrowheads="1"/>
          </p:cNvPicPr>
          <p:nvPr userDrawn="1"/>
        </p:nvPicPr>
        <p:blipFill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4504082"/>
            <a:ext cx="2764077" cy="2609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14348" y="223518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i="1" dirty="0" smtClean="0">
                <a:solidFill>
                  <a:srgbClr val="FF0000"/>
                </a:solidFill>
              </a:rPr>
              <a:t>Краткосрочный проект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«Здравствуй, сказка!»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331640" y="3861048"/>
            <a:ext cx="6400800" cy="20002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Подготовили педагоги МАДОУ ЦРР д/с № 7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воспитатели группы компенсирующей направленности: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Гураева Н.А., Дубинина Т.С.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узыкальный руководитель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Иванова В.Н.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– дефектолог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Пучко С.В.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6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Ожидаемые результаты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Обогащение среды в группе (книжный уголок, мини – музей, картотека видео материалов, презентации);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Развитие интереса к художественным произведениям и драматизации;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Расширение словарного запаса, развитие связной речи;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Патриотическое воспитание;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Активизация творческих  способностей детей;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Активное участие родителей в жизни группы.</a:t>
            </a:r>
          </a:p>
          <a:p>
            <a:pPr>
              <a:buFont typeface="Wingdings" panose="05000000000000000000" pitchFamily="2" charset="2"/>
              <a:buChar char="q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72095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548680"/>
            <a:ext cx="5857916" cy="57150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dirty="0" smtClean="0"/>
              <a:t>Перспективный план</a:t>
            </a:r>
            <a:endParaRPr lang="ru-RU" sz="4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9277792"/>
              </p:ext>
            </p:extLst>
          </p:nvPr>
        </p:nvGraphicFramePr>
        <p:xfrm>
          <a:off x="1043608" y="1437497"/>
          <a:ext cx="7067128" cy="5082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2"/>
                <a:gridCol w="4618856"/>
              </a:tblGrid>
              <a:tr h="51275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Вид деятельности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Мероприятия</a:t>
                      </a:r>
                      <a:endParaRPr lang="ru-RU" sz="1400" dirty="0"/>
                    </a:p>
                  </a:txBody>
                  <a:tcPr/>
                </a:tc>
              </a:tr>
              <a:tr h="51275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Игровая деятельность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Дидактические игры: «Расскажи сказку по картинке», «Из какой это сказки?»</a:t>
                      </a:r>
                      <a:endParaRPr lang="ru-RU" sz="1400" dirty="0"/>
                    </a:p>
                  </a:txBody>
                  <a:tcPr/>
                </a:tc>
              </a:tr>
              <a:tr h="45088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Познавательное развитие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Рассматривание иллюстраций сказок  с изображение</a:t>
                      </a:r>
                      <a:r>
                        <a:rPr lang="ru-RU" sz="1400" baseline="0" dirty="0" smtClean="0"/>
                        <a:t> героев.</a:t>
                      </a:r>
                      <a:endParaRPr lang="ru-RU" sz="1400" dirty="0"/>
                    </a:p>
                  </a:txBody>
                  <a:tcPr/>
                </a:tc>
              </a:tr>
              <a:tr h="45088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Речевое развитие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 Занятие по сказке «Репка»</a:t>
                      </a:r>
                    </a:p>
                    <a:p>
                      <a:r>
                        <a:rPr lang="ru-RU" sz="1400" dirty="0" smtClean="0"/>
                        <a:t>2 Беседа с детьми о прочитанном.</a:t>
                      </a:r>
                      <a:endParaRPr lang="ru-RU" sz="1400" dirty="0"/>
                    </a:p>
                  </a:txBody>
                  <a:tcPr/>
                </a:tc>
              </a:tr>
              <a:tr h="82041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Ознакомление с художественной литературой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Чтение и обсуждение русских</a:t>
                      </a:r>
                      <a:r>
                        <a:rPr lang="ru-RU" sz="1400" baseline="0" dirty="0" smtClean="0"/>
                        <a:t> народных сказок.</a:t>
                      </a:r>
                      <a:endParaRPr lang="ru-RU" sz="1400" dirty="0"/>
                    </a:p>
                  </a:txBody>
                  <a:tcPr/>
                </a:tc>
              </a:tr>
              <a:tr h="82219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Театральная деятельность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Инсценировка песни «Все вокруг»</a:t>
                      </a:r>
                    </a:p>
                    <a:p>
                      <a:r>
                        <a:rPr lang="ru-RU" sz="1400" dirty="0" smtClean="0"/>
                        <a:t>Музыкально – сюжетная игра « По дороге Петя шел…»</a:t>
                      </a:r>
                    </a:p>
                    <a:p>
                      <a:r>
                        <a:rPr lang="ru-RU" sz="1400" dirty="0" smtClean="0"/>
                        <a:t>Музыкально – театрализованная игра «Угадай настроение»</a:t>
                      </a:r>
                      <a:endParaRPr lang="ru-RU" sz="1400" dirty="0"/>
                    </a:p>
                  </a:txBody>
                  <a:tcPr/>
                </a:tc>
              </a:tr>
              <a:tr h="51275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Рисование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Занятие «Герой из моей сказки» (Иллюстрация к сочиненным сказкам)</a:t>
                      </a:r>
                      <a:endParaRPr lang="ru-RU" sz="1400" dirty="0"/>
                    </a:p>
                  </a:txBody>
                  <a:tcPr/>
                </a:tc>
              </a:tr>
              <a:tr h="45088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Работа с родителями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Консультация о важности чтения литературы совместно с детьми.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958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332656"/>
            <a:ext cx="6635080" cy="7747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Пути реализации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79712" y="1052736"/>
            <a:ext cx="6624736" cy="4536504"/>
          </a:xfrm>
        </p:spPr>
        <p:txBody>
          <a:bodyPr>
            <a:no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Пополнение книжного уголка группы сказками разных жанров.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Организация и оформление мини - музея 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«В гостях у сказки».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Совместная работа педагогов с детьми по иллюстрированию сочинений сказок.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Издание книги сказок группы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Лунтики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Мамочкины сказки».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Изготовление декораций к сказкам, костюмов сказочных героев, атрибутов.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Театрализованная постановка победившей сказки из книги сказок группы.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Презентация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проекта для всех педагогов МАДОУ ЦРР д/с № 7.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367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 работы с детьми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1. Чтение различных сказок;</a:t>
            </a:r>
          </a:p>
          <a:p>
            <a:pPr marL="0" indent="0">
              <a:buNone/>
            </a:pPr>
            <a:r>
              <a:rPr lang="ru-RU" dirty="0" smtClean="0"/>
              <a:t>2. Иллюстрирование сказок собственного сочинения;</a:t>
            </a:r>
          </a:p>
          <a:p>
            <a:pPr marL="0" indent="0">
              <a:buNone/>
            </a:pPr>
            <a:r>
              <a:rPr lang="ru-RU" dirty="0" smtClean="0"/>
              <a:t>3. Выполнение творческих работ совместно с родителями для мини – музей группы.</a:t>
            </a:r>
          </a:p>
          <a:p>
            <a:pPr marL="0" indent="0">
              <a:buNone/>
            </a:pPr>
            <a:r>
              <a:rPr lang="ru-RU" dirty="0" smtClean="0"/>
              <a:t>4. Просмотр театрализованной сказки – победителя в конкурсе «Мы сочиняем сказки».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46549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Содержание работы с родителями.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1. Беседа по теме «Знакомство с проектом»;</a:t>
            </a:r>
          </a:p>
          <a:p>
            <a:pPr marL="0" indent="0">
              <a:buNone/>
            </a:pPr>
            <a:r>
              <a:rPr lang="ru-RU" dirty="0" smtClean="0"/>
              <a:t>2. Чтение сказок с детьми дома;</a:t>
            </a:r>
          </a:p>
          <a:p>
            <a:pPr marL="0" indent="0">
              <a:buNone/>
            </a:pPr>
            <a:r>
              <a:rPr lang="ru-RU" dirty="0" smtClean="0"/>
              <a:t>3. Придумывание сказок с детьми;</a:t>
            </a:r>
          </a:p>
          <a:p>
            <a:pPr marL="0" indent="0">
              <a:buNone/>
            </a:pPr>
            <a:r>
              <a:rPr lang="ru-RU" dirty="0" smtClean="0"/>
              <a:t>4. Совместное изготовление поделок для создание мини – музея группы.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15972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714356"/>
            <a:ext cx="6779096" cy="928694"/>
          </a:xfrm>
        </p:spPr>
        <p:txBody>
          <a:bodyPr>
            <a:noAutofit/>
          </a:bodyPr>
          <a:lstStyle/>
          <a:p>
            <a:r>
              <a:rPr lang="ru-RU" sz="2800" dirty="0" smtClean="0"/>
              <a:t>Чтение сказок, рассматривание иллюстраций</a:t>
            </a:r>
            <a:endParaRPr lang="ru-RU" sz="2800" dirty="0"/>
          </a:p>
        </p:txBody>
      </p:sp>
      <p:pic>
        <p:nvPicPr>
          <p:cNvPr id="4" name="Содержимое 3" descr="0-02-05-f61405c142b5cce4d293b753b8420a9aa20274c46c808313cdb0490047c8670c_36e4278e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276872"/>
            <a:ext cx="3452216" cy="4255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0-02-05-075d1e55d261d0ce43aee617b1a728b244357c080ddb0a8738d1f2a40dfeb127_6178b08f.jpg"/>
          <p:cNvPicPr>
            <a:picLocks noChangeAspect="1"/>
          </p:cNvPicPr>
          <p:nvPr/>
        </p:nvPicPr>
        <p:blipFill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11960" y="1700808"/>
            <a:ext cx="3600970" cy="42173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1052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-02-05-4d4c5dee3212a2498ddd6e21221c80c5578951c2420b63a454875d516f316e92_2abba238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520" y="2564904"/>
            <a:ext cx="4357718" cy="39005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0-02-05-f289aaf12951a66c5bd3e46fb8653d90f42411c6d3d3f2fe36072cdb803c23ca_2846999b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99992" y="332656"/>
            <a:ext cx="4104456" cy="3858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17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dirty="0" smtClean="0"/>
              <a:t>Занятие «Репка»</a:t>
            </a:r>
            <a:endParaRPr lang="ru-RU" dirty="0"/>
          </a:p>
        </p:txBody>
      </p:sp>
      <p:pic>
        <p:nvPicPr>
          <p:cNvPr id="5" name="Рисунок 4" descr="0-02-05-ab8166c8cb2810cbb8e97a507ca79603436b81204723a32b23267492172f3eda_74f2348b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012" y="3140968"/>
            <a:ext cx="4667283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0-02-05-021979e2a4db408945dddc9c05fdd76f53179f05834fc910ce2620a712fde340_8206d5c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4008" y="1196752"/>
            <a:ext cx="4214841" cy="3286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6725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-02-05-5bef4f157bd7f2c9b20c7ab38fa43109c35b647e539f2059ddf390d8606de7e3_9a3ea0c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7686" y="332656"/>
            <a:ext cx="4643438" cy="34825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0-02-0a-133c693ffadd7ffac65a945c3bdce0eef58812d9bb76b8ec4b6bbda6c4aac49e_da875b7a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852936"/>
            <a:ext cx="4800533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88832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Просмотр сказки «Кошкин дом»</a:t>
            </a:r>
            <a:endParaRPr lang="ru-RU" dirty="0"/>
          </a:p>
        </p:txBody>
      </p:sp>
      <p:pic>
        <p:nvPicPr>
          <p:cNvPr id="4" name="Содержимое 3" descr="0-02-05-3ff715641712b9123f8134b096622440d7379de8a2248d2421e03e7a81d8d36f_308a8a3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095022"/>
            <a:ext cx="4214810" cy="34718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0-02-05-9510a89b96f3ea4cfb4c51bcb222c66af3cad6d976d081be315b2c87eb318d9d_4f75246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42" y="1026909"/>
            <a:ext cx="5072066" cy="3804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5763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764704"/>
            <a:ext cx="6284834" cy="71438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Актуальность темы.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988840"/>
            <a:ext cx="8748464" cy="475252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600" b="1" i="1" u="sng" dirty="0" smtClean="0">
                <a:latin typeface="Times New Roman" pitchFamily="18" charset="0"/>
                <a:cs typeface="Times New Roman" pitchFamily="18" charset="0"/>
              </a:rPr>
              <a:t> Сказка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–          необходимый элемент духовной жизни ребенка. Входя в мир чудес и волшебства, ребенок погружается в глубины своей души. Они учат доброму отношению к людям, показывают высокие чувства и стремления. В результате сопереживания у ребенка появляются не только новые знания, но и самое главное – новое эмоциональное отношение к окружающему (людям, предметам, явлениям). Дети сталкиваются с такими сложнейшими явлениями и чувствами, как жизнь, смерть, любовь, ненависть, гнев страдание, коварство.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Язык сказок отличается большой живописностью. В сказке много метких сравнений, образных выражений, диалогов, песенок, ритмичных повторов, которые помогают ребенку ее запомнить. Эта особая форма знакомства с миром доступна нашим детям позволяет принимать активное участие и быть успешными.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784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Слушание песенок </a:t>
            </a:r>
            <a:br>
              <a:rPr lang="ru-RU" sz="3600" b="1" dirty="0" smtClean="0"/>
            </a:br>
            <a:r>
              <a:rPr lang="ru-RU" sz="3600" b="1" dirty="0" smtClean="0"/>
              <a:t>про сказочных героев</a:t>
            </a:r>
            <a:endParaRPr lang="ru-RU" sz="3600" b="1" dirty="0"/>
          </a:p>
        </p:txBody>
      </p:sp>
      <p:pic>
        <p:nvPicPr>
          <p:cNvPr id="4" name="Содержимое 3" descr="0-02-05-2cd0d409672e44b3b13b84c1975c35f7175eec22b1a505a34bfcf95c672f209b_fcb0cf8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1357298"/>
            <a:ext cx="3857652" cy="5143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0-02-05-9b4b78e945eb03afc3658a586c5e610cce8b4828bbf411fdce4713b155bd1ba0_fb3a38d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314" y="1357298"/>
            <a:ext cx="3857634" cy="5143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1838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404664"/>
            <a:ext cx="6235056" cy="1080120"/>
          </a:xfrm>
        </p:spPr>
        <p:txBody>
          <a:bodyPr>
            <a:noAutofit/>
          </a:bodyPr>
          <a:lstStyle/>
          <a:p>
            <a:r>
              <a:rPr lang="ru-RU" sz="3200" dirty="0" smtClean="0"/>
              <a:t>Иллюстрация сочиненных совместно с родителями сказок.</a:t>
            </a:r>
            <a:endParaRPr lang="ru-RU" sz="3200" dirty="0"/>
          </a:p>
        </p:txBody>
      </p:sp>
      <p:pic>
        <p:nvPicPr>
          <p:cNvPr id="4" name="Содержимое 3" descr="0-02-05-8df96b006cb80724978acfe2b4faf7ab9341f0c3a676c0316039b4559fc9e2e0_86f86fc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364" y="1844824"/>
            <a:ext cx="3563446" cy="47512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0-02-05-dc0e3d9145f1f3ebd044c85a5a6982bdafe07cfaf19b4c7bea149e0725c121f7_756b173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0" y="1844824"/>
            <a:ext cx="4070235" cy="45225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506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332656"/>
            <a:ext cx="6851104" cy="1224136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Работа жюри. Присвоение номинаций, выбор сказки для театрализованной постановки.</a:t>
            </a:r>
            <a:endParaRPr lang="ru-RU" sz="3200" dirty="0"/>
          </a:p>
        </p:txBody>
      </p:sp>
      <p:pic>
        <p:nvPicPr>
          <p:cNvPr id="6" name="Рисунок 5" descr="0-02-05-bae4807e20eb5c45364b107dc0ce87ba661a3cf33fc14e9d6889cbc7a42dc97b_974167f4.jpg"/>
          <p:cNvPicPr>
            <a:picLocks noChangeAspect="1"/>
          </p:cNvPicPr>
          <p:nvPr/>
        </p:nvPicPr>
        <p:blipFill>
          <a:blip r:embed="rId2" cstate="email">
            <a:lum bright="3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357562"/>
            <a:ext cx="4838874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0-02-05-3a055a88df77f2bf7f9e20bc7474c06cfa0120021b511d320207a83bd8797a65_133851ce.jpg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90762" y="1628800"/>
            <a:ext cx="5357818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0341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60648"/>
            <a:ext cx="6635080" cy="1368152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Представление поделок изготовленных совместно с родителями.</a:t>
            </a:r>
            <a:endParaRPr lang="ru-RU" sz="3200" dirty="0"/>
          </a:p>
        </p:txBody>
      </p:sp>
      <p:pic>
        <p:nvPicPr>
          <p:cNvPr id="4" name="Содержимое 3" descr="0-02-05-d0ddd073ce25c7598267965c81b6df60d5b630668e8a35d9de9aa0c5511a4d86_f7ec1fcd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1738180"/>
            <a:ext cx="3423514" cy="45646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0-02-05-57e54d6923df56ce715019164cb6520a36ca6ae21c5f11c5d22175da293d98ba_add2285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738180"/>
            <a:ext cx="3420979" cy="45613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3379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поделки</a:t>
            </a:r>
            <a:endParaRPr lang="ru-RU" dirty="0"/>
          </a:p>
        </p:txBody>
      </p:sp>
      <p:pic>
        <p:nvPicPr>
          <p:cNvPr id="4" name="Содержимое 3" descr="0-02-05-49231fbc4b80b2a0611f5033b186f7a41d1fc4c1cfd5faef3b18faff410e1a58_edacbd7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748315"/>
            <a:ext cx="3475003" cy="463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0-02-05-f82de17e32101725cd7d37d6aeb17f63a9755dd0406993fc1784b4ed5a74816e_f3229c55.jpg"/>
          <p:cNvPicPr>
            <a:picLocks noChangeAspect="1"/>
          </p:cNvPicPr>
          <p:nvPr/>
        </p:nvPicPr>
        <p:blipFill rotWithShape="1">
          <a:blip r:embed="rId3" cstate="email">
            <a:lum contras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57752" y="1731818"/>
            <a:ext cx="3602680" cy="4626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2915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8388424" cy="1138138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Создание мини - музея группы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«В гостях у сказки!»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0-02-05-c0a5dc7d366cfb9fc880c88201ab90ab9351ebe8246bf5bb85dc951968e3ef24_e30e939b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844824"/>
            <a:ext cx="6192688" cy="46445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2593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404664"/>
            <a:ext cx="6419056" cy="1584176"/>
          </a:xfrm>
        </p:spPr>
        <p:txBody>
          <a:bodyPr>
            <a:noAutofit/>
          </a:bodyPr>
          <a:lstStyle/>
          <a:p>
            <a:r>
              <a:rPr lang="ru-RU" sz="3200" b="1" i="1" dirty="0" smtClean="0"/>
              <a:t>Вручение грамот детям и родителям за творческий конкурс «Сочиняем сказку»</a:t>
            </a:r>
            <a:endParaRPr lang="ru-RU" sz="3200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2204864"/>
            <a:ext cx="3024336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2179047"/>
            <a:ext cx="3043699" cy="4058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3362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74638"/>
            <a:ext cx="6491064" cy="1143000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Вручение грамот, поздравление номинантов!</a:t>
            </a:r>
            <a:endParaRPr lang="ru-RU" sz="3200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628800"/>
            <a:ext cx="3394472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14335" y="1700808"/>
            <a:ext cx="3253316" cy="4502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0898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419056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Издание книги </a:t>
            </a:r>
            <a:br>
              <a:rPr lang="ru-RU" b="1" i="1" dirty="0" smtClean="0"/>
            </a:br>
            <a:r>
              <a:rPr lang="ru-RU" b="1" i="1" dirty="0" smtClean="0"/>
              <a:t>«Мамочкины сказки»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782195" y="914550"/>
            <a:ext cx="3385492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4350" y="2060848"/>
            <a:ext cx="3588346" cy="4514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0893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564904"/>
            <a:ext cx="4680520" cy="1008112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Постановка сказки </a:t>
            </a:r>
            <a:br>
              <a:rPr lang="ru-RU" b="1" i="1" dirty="0" smtClean="0"/>
            </a:br>
            <a:endParaRPr lang="ru-RU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0032" y="260648"/>
            <a:ext cx="3707823" cy="3435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552" y="3573016"/>
            <a:ext cx="5040560" cy="29979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364088" y="3696577"/>
            <a:ext cx="3600400" cy="20366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i="1" dirty="0" smtClean="0"/>
              <a:t>«Настоящий друг»</a:t>
            </a:r>
            <a:endParaRPr lang="ru-RU" sz="4000" b="1" i="1" dirty="0"/>
          </a:p>
        </p:txBody>
      </p:sp>
    </p:spTree>
    <p:extLst>
      <p:ext uri="{BB962C8B-B14F-4D97-AF65-F5344CB8AC3E}">
        <p14:creationId xmlns:p14="http://schemas.microsoft.com/office/powerpoint/2010/main" val="138881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1670" y="714356"/>
            <a:ext cx="5357850" cy="541180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Гипотеза.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Приобщение детей к сказке через различные формы и методы способствует развитию познавательного интереса к окружающему миру, развитию речи (понимание, говорение), расширение эмоциональной чувствительности.</a:t>
            </a:r>
          </a:p>
          <a:p>
            <a:pPr algn="ctr">
              <a:buNone/>
            </a:pPr>
            <a:r>
              <a:rPr lang="ru-RU" b="1" dirty="0" smtClean="0"/>
              <a:t>Тип проекта.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Информационно – творческий;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Кратковременный;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Групповой.</a:t>
            </a:r>
          </a:p>
          <a:p>
            <a:pPr>
              <a:buFont typeface="Wingdings" pitchFamily="2" charset="2"/>
              <a:buChar char="q"/>
            </a:pPr>
            <a:endParaRPr lang="ru-RU" sz="2000" dirty="0" smtClean="0"/>
          </a:p>
          <a:p>
            <a:pPr>
              <a:buFont typeface="Wingdings" pitchFamily="2" charset="2"/>
              <a:buChar char="v"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6813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936" y="3284984"/>
            <a:ext cx="4906888" cy="2362274"/>
          </a:xfrm>
        </p:spPr>
        <p:txBody>
          <a:bodyPr>
            <a:noAutofit/>
          </a:bodyPr>
          <a:lstStyle/>
          <a:p>
            <a:r>
              <a:rPr lang="ru-RU" sz="3600" b="1" i="1" dirty="0" smtClean="0"/>
              <a:t>Авторы сказки: Денис и Оксана </a:t>
            </a:r>
            <a:r>
              <a:rPr lang="ru-RU" sz="3600" b="1" i="1" dirty="0" err="1" smtClean="0"/>
              <a:t>Цыпленкины</a:t>
            </a:r>
            <a:r>
              <a:rPr lang="ru-RU" sz="3600" b="1" i="1" dirty="0" smtClean="0"/>
              <a:t>.</a:t>
            </a:r>
            <a:endParaRPr lang="ru-RU" sz="3600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63888" y="404664"/>
            <a:ext cx="5040073" cy="28401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9428" y="3068960"/>
            <a:ext cx="4176464" cy="3485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1200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013176"/>
            <a:ext cx="8229600" cy="1143000"/>
          </a:xfrm>
        </p:spPr>
        <p:txBody>
          <a:bodyPr/>
          <a:lstStyle/>
          <a:p>
            <a:r>
              <a:rPr lang="ru-RU" b="1" i="1" dirty="0" smtClean="0"/>
              <a:t>Спасибо за внимание!</a:t>
            </a:r>
            <a:endParaRPr lang="ru-RU" b="1" i="1" dirty="0"/>
          </a:p>
        </p:txBody>
      </p:sp>
      <p:pic>
        <p:nvPicPr>
          <p:cNvPr id="1027" name="Picture 3" descr="C:\Users\МАДОУ ЦРР дс7\Desktop\HTjDQ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442842"/>
            <a:ext cx="6336704" cy="5888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2677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67744" y="428604"/>
            <a:ext cx="6192688" cy="6000792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8800" b="1" dirty="0" smtClean="0"/>
              <a:t>Методы</a:t>
            </a:r>
          </a:p>
          <a:p>
            <a:pPr>
              <a:buFont typeface="Wingdings" pitchFamily="2" charset="2"/>
              <a:buChar char="q"/>
            </a:pP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Чтение художественной литературы (русские народные сказки);</a:t>
            </a:r>
          </a:p>
          <a:p>
            <a:pPr>
              <a:buFont typeface="Wingdings" pitchFamily="2" charset="2"/>
              <a:buChar char="q"/>
            </a:pP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Рассматривание иллюстраций к сказкам;</a:t>
            </a:r>
          </a:p>
          <a:p>
            <a:pPr>
              <a:buFont typeface="Wingdings" pitchFamily="2" charset="2"/>
              <a:buChar char="q"/>
            </a:pP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Беседы;</a:t>
            </a:r>
          </a:p>
          <a:p>
            <a:pPr>
              <a:buFont typeface="Wingdings" pitchFamily="2" charset="2"/>
              <a:buChar char="q"/>
            </a:pP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Игры – драматизации;</a:t>
            </a:r>
          </a:p>
          <a:p>
            <a:pPr>
              <a:buFont typeface="Wingdings" pitchFamily="2" charset="2"/>
              <a:buChar char="q"/>
            </a:pP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Слушание и просмотр музыкальных сказок;</a:t>
            </a:r>
          </a:p>
          <a:p>
            <a:pPr>
              <a:buFont typeface="Wingdings" pitchFamily="2" charset="2"/>
              <a:buChar char="q"/>
            </a:pP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Творческие мастерские (изготовление поделки по мотивам одной из сказки);</a:t>
            </a:r>
          </a:p>
          <a:p>
            <a:pPr>
              <a:buFont typeface="Wingdings" pitchFamily="2" charset="2"/>
              <a:buChar char="q"/>
            </a:pP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Театрализованная деятельность (постановка одной из сказок).</a:t>
            </a:r>
          </a:p>
          <a:p>
            <a:pPr algn="ctr">
              <a:buNone/>
            </a:pPr>
            <a:r>
              <a:rPr lang="ru-RU" sz="8800" b="1" dirty="0" smtClean="0"/>
              <a:t>Материально – технические ресурсы:</a:t>
            </a:r>
          </a:p>
          <a:p>
            <a:pPr>
              <a:buFont typeface="Wingdings" pitchFamily="2" charset="2"/>
              <a:buChar char="Ø"/>
            </a:pP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Сказки и, иллюстрации;</a:t>
            </a:r>
          </a:p>
          <a:p>
            <a:pPr>
              <a:buFont typeface="Wingdings" pitchFamily="2" charset="2"/>
              <a:buChar char="Ø"/>
            </a:pP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Аудио, видео материалы, обучающая презентация</a:t>
            </a:r>
          </a:p>
          <a:p>
            <a:pPr>
              <a:buFont typeface="Wingdings" pitchFamily="2" charset="2"/>
              <a:buChar char="Ø"/>
            </a:pPr>
            <a:r>
              <a:rPr lang="ru-RU" sz="8800" dirty="0" err="1" smtClean="0">
                <a:latin typeface="Times New Roman" pitchFamily="18" charset="0"/>
                <a:cs typeface="Times New Roman" pitchFamily="18" charset="0"/>
              </a:rPr>
              <a:t>Мультимедийная</a:t>
            </a: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 техника;</a:t>
            </a:r>
          </a:p>
          <a:p>
            <a:pPr>
              <a:buFont typeface="Wingdings" pitchFamily="2" charset="2"/>
              <a:buChar char="Ø"/>
            </a:pP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Костюмы для театрализованной деятельности;</a:t>
            </a:r>
          </a:p>
          <a:p>
            <a:pPr>
              <a:buFont typeface="Wingdings" pitchFamily="2" charset="2"/>
              <a:buChar char="Ø"/>
            </a:pP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Атрибуты для музея сказок.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425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274638"/>
            <a:ext cx="6131024" cy="1143000"/>
          </a:xfrm>
        </p:spPr>
        <p:txBody>
          <a:bodyPr/>
          <a:lstStyle/>
          <a:p>
            <a:r>
              <a:rPr lang="ru-RU" dirty="0" smtClean="0"/>
              <a:t>Цель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23728" y="1214422"/>
            <a:ext cx="6563072" cy="4911741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устойчивого интереса к сказке, как произведению искусства;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Воспитание интеллектуального развития личности и овладению нормами культуры речевого общения;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Раскрытие ценности совместного творчества детей и их родителей;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художественно – творческих способностей дошкольников с ОВЗ в театрализованной деятельности;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Побуждение родителей к чтению сказок совместно с детьми.</a:t>
            </a:r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180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0"/>
            <a:ext cx="6605336" cy="1143000"/>
          </a:xfrm>
        </p:spPr>
        <p:txBody>
          <a:bodyPr/>
          <a:lstStyle/>
          <a:p>
            <a:r>
              <a:rPr lang="ru-RU" dirty="0" smtClean="0"/>
              <a:t>Задачи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052736"/>
            <a:ext cx="7358114" cy="5572164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Коррекционно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– образовательные: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учить развивать сюжет, использовать «сказочные» языковые средства; формировать творческое рассказывание, умение раскрывать тему, подчинять сказку определенной (основной) мысли.</a:t>
            </a:r>
          </a:p>
          <a:p>
            <a:pPr marL="514350" indent="-514350">
              <a:buAutoNum type="arabicPeriod"/>
            </a:pP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Коррекционно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– развивающие: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развивать традиции семейного чтения произведений.</a:t>
            </a:r>
          </a:p>
          <a:p>
            <a:pPr marL="514350" indent="-514350">
              <a:buAutoNum type="arabicPeriod"/>
            </a:pP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Коррекционно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– воспитательные: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создавать атмосферу эмоционального комфорта, взаимопонимания и поддержки, прививать умение взаимопомощи.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440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548680"/>
            <a:ext cx="6131024" cy="1152128"/>
          </a:xfrm>
        </p:spPr>
        <p:txBody>
          <a:bodyPr/>
          <a:lstStyle/>
          <a:p>
            <a:r>
              <a:rPr lang="ru-RU" dirty="0" smtClean="0"/>
              <a:t>Этапы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23728" y="1484784"/>
            <a:ext cx="6211116" cy="5030019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buAutoNum type="arabicPeriod"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Подготовительный (разработка проекта).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определение проблемы;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постановка цели, задач;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обсуждение проекта с педагогами;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обсуждение проекта с родителями;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сбор информации, литературы, дополнительного материала;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составление перспективного плана работы.</a:t>
            </a:r>
          </a:p>
          <a:p>
            <a:pPr marL="514350" indent="-514350">
              <a:buFont typeface="Wingdings" pitchFamily="2" charset="2"/>
              <a:buChar char="Ø"/>
            </a:pPr>
            <a:endParaRPr lang="ru-RU" dirty="0" smtClean="0"/>
          </a:p>
          <a:p>
            <a:pPr marL="514350" indent="-51435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528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1224136"/>
          </a:xfrm>
        </p:spPr>
        <p:txBody>
          <a:bodyPr>
            <a:noAutofit/>
          </a:bodyPr>
          <a:lstStyle/>
          <a:p>
            <a:pPr algn="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2. Этап – Исследовательский.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endParaRPr lang="ru-RU" sz="3600" dirty="0"/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2123728" y="2420888"/>
            <a:ext cx="6563072" cy="3705275"/>
          </a:xfrm>
        </p:spPr>
        <p:txBody>
          <a:bodyPr>
            <a:normAutofit/>
          </a:bodyPr>
          <a:lstStyle/>
          <a:p>
            <a:pPr marL="514350" indent="-514350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сбор информации, литературы, дополнительного материала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внесение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изменений, дополнений по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необходимости в план работы;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по плану с детьми, родителями, педагогами.</a:t>
            </a:r>
          </a:p>
        </p:txBody>
      </p:sp>
    </p:spTree>
    <p:extLst>
      <p:ext uri="{BB962C8B-B14F-4D97-AF65-F5344CB8AC3E}">
        <p14:creationId xmlns:p14="http://schemas.microsoft.com/office/powerpoint/2010/main" val="17081033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3600" b="1" dirty="0" smtClean="0"/>
              <a:t>3. Этап - Заключительный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00200"/>
            <a:ext cx="8291264" cy="4525963"/>
          </a:xfrm>
        </p:spPr>
        <p:txBody>
          <a:bodyPr>
            <a:normAutofit fontScale="85000" lnSpcReduction="10000"/>
          </a:bodyPr>
          <a:lstStyle/>
          <a:p>
            <a:pPr algn="r">
              <a:buFont typeface="Wingdings" panose="05000000000000000000" pitchFamily="2" charset="2"/>
              <a:buChar char="Ø"/>
            </a:pPr>
            <a:r>
              <a:rPr lang="ru-RU" dirty="0" smtClean="0"/>
              <a:t>Награждение участников и победителей конкурса «Мы сочиняем сказку»;</a:t>
            </a:r>
          </a:p>
          <a:p>
            <a:pPr algn="r">
              <a:buFont typeface="Wingdings" panose="05000000000000000000" pitchFamily="2" charset="2"/>
              <a:buChar char="Ø"/>
            </a:pPr>
            <a:r>
              <a:rPr lang="ru-RU" dirty="0" smtClean="0"/>
              <a:t>Театрализация сказки – победителя;</a:t>
            </a:r>
          </a:p>
          <a:p>
            <a:pPr algn="r">
              <a:buFont typeface="Wingdings" panose="05000000000000000000" pitchFamily="2" charset="2"/>
              <a:buChar char="Ø"/>
            </a:pPr>
            <a:r>
              <a:rPr lang="ru-RU" dirty="0" smtClean="0"/>
              <a:t>Трансляция опыта на уровне учреждения (презентация проекта);</a:t>
            </a:r>
          </a:p>
          <a:p>
            <a:pPr algn="r">
              <a:buFont typeface="Wingdings" panose="05000000000000000000" pitchFamily="2" charset="2"/>
              <a:buChar char="Ø"/>
            </a:pPr>
            <a:r>
              <a:rPr lang="ru-RU" dirty="0" smtClean="0"/>
              <a:t>Выпуск книги «Мамочкины сказки»;</a:t>
            </a:r>
          </a:p>
          <a:p>
            <a:pPr algn="r">
              <a:buFont typeface="Wingdings" panose="05000000000000000000" pitchFamily="2" charset="2"/>
              <a:buChar char="Ø"/>
            </a:pPr>
            <a:r>
              <a:rPr lang="ru-RU" dirty="0" smtClean="0"/>
              <a:t>Подведение итогов, анализ ожидаемого результата;</a:t>
            </a:r>
          </a:p>
          <a:p>
            <a:pPr algn="r">
              <a:buFont typeface="Wingdings" panose="05000000000000000000" pitchFamily="2" charset="2"/>
              <a:buChar char="Ø"/>
            </a:pPr>
            <a:r>
              <a:rPr lang="ru-RU" dirty="0" smtClean="0"/>
              <a:t>Обобщение результатов работы, выводы, составление рекомендаций.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18584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932</Words>
  <Application>Microsoft Office PowerPoint</Application>
  <PresentationFormat>Экран (4:3)</PresentationFormat>
  <Paragraphs>118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Презентация PowerPoint</vt:lpstr>
      <vt:lpstr>Актуальность темы.</vt:lpstr>
      <vt:lpstr>Презентация PowerPoint</vt:lpstr>
      <vt:lpstr>Презентация PowerPoint</vt:lpstr>
      <vt:lpstr>Цель проекта</vt:lpstr>
      <vt:lpstr>Задачи проекта</vt:lpstr>
      <vt:lpstr>Этапы проекта:</vt:lpstr>
      <vt:lpstr>2. Этап – Исследовательский.  </vt:lpstr>
      <vt:lpstr>3. Этап - Заключительный</vt:lpstr>
      <vt:lpstr>Ожидаемые результаты</vt:lpstr>
      <vt:lpstr>Перспективный план</vt:lpstr>
      <vt:lpstr>Пути реализации проекта</vt:lpstr>
      <vt:lpstr>Содержание работы с детьми</vt:lpstr>
      <vt:lpstr>Содержание работы с родителями.</vt:lpstr>
      <vt:lpstr>Чтение сказок, рассматривание иллюстраций</vt:lpstr>
      <vt:lpstr>Презентация PowerPoint</vt:lpstr>
      <vt:lpstr>Занятие «Репка»</vt:lpstr>
      <vt:lpstr>Презентация PowerPoint</vt:lpstr>
      <vt:lpstr>Просмотр сказки «Кошкин дом»</vt:lpstr>
      <vt:lpstr>Слушание песенок  про сказочных героев</vt:lpstr>
      <vt:lpstr>Иллюстрация сочиненных совместно с родителями сказок.</vt:lpstr>
      <vt:lpstr>Работа жюри. Присвоение номинаций, выбор сказки для театрализованной постановки.</vt:lpstr>
      <vt:lpstr>Представление поделок изготовленных совместно с родителями.</vt:lpstr>
      <vt:lpstr>Наши поделки</vt:lpstr>
      <vt:lpstr>Создание мини - музея группы  «В гостях у сказки!»</vt:lpstr>
      <vt:lpstr>Вручение грамот детям и родителям за творческий конкурс «Сочиняем сказку»</vt:lpstr>
      <vt:lpstr>Вручение грамот, поздравление номинантов!</vt:lpstr>
      <vt:lpstr>Издание книги  «Мамочкины сказки»</vt:lpstr>
      <vt:lpstr>Постановка сказки  </vt:lpstr>
      <vt:lpstr>Авторы сказки: Денис и Оксана Цыпленкины.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МАДОУ ЦРР дс7</cp:lastModifiedBy>
  <cp:revision>24</cp:revision>
  <dcterms:created xsi:type="dcterms:W3CDTF">2018-07-13T19:52:39Z</dcterms:created>
  <dcterms:modified xsi:type="dcterms:W3CDTF">2021-06-04T11:42:08Z</dcterms:modified>
</cp:coreProperties>
</file>