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9" r:id="rId5"/>
    <p:sldId id="270" r:id="rId6"/>
    <p:sldId id="27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EC8B-73EF-4082-BA16-091C76251583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CA3E-A8DE-4EFA-8BDC-5A40A37B9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120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EC8B-73EF-4082-BA16-091C76251583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CA3E-A8DE-4EFA-8BDC-5A40A37B9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976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EC8B-73EF-4082-BA16-091C76251583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CA3E-A8DE-4EFA-8BDC-5A40A37B9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90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EC8B-73EF-4082-BA16-091C76251583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CA3E-A8DE-4EFA-8BDC-5A40A37B9053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318804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EC8B-73EF-4082-BA16-091C76251583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CA3E-A8DE-4EFA-8BDC-5A40A37B9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044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EC8B-73EF-4082-BA16-091C76251583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CA3E-A8DE-4EFA-8BDC-5A40A37B9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4968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EC8B-73EF-4082-BA16-091C76251583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CA3E-A8DE-4EFA-8BDC-5A40A37B9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709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EC8B-73EF-4082-BA16-091C76251583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CA3E-A8DE-4EFA-8BDC-5A40A37B9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1409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EC8B-73EF-4082-BA16-091C76251583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CA3E-A8DE-4EFA-8BDC-5A40A37B9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315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EC8B-73EF-4082-BA16-091C76251583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CA3E-A8DE-4EFA-8BDC-5A40A37B9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409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EC8B-73EF-4082-BA16-091C76251583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CA3E-A8DE-4EFA-8BDC-5A40A37B9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214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EC8B-73EF-4082-BA16-091C76251583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CA3E-A8DE-4EFA-8BDC-5A40A37B9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968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EC8B-73EF-4082-BA16-091C76251583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CA3E-A8DE-4EFA-8BDC-5A40A37B9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630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EC8B-73EF-4082-BA16-091C76251583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CA3E-A8DE-4EFA-8BDC-5A40A37B9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776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EC8B-73EF-4082-BA16-091C76251583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CA3E-A8DE-4EFA-8BDC-5A40A37B9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390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EC8B-73EF-4082-BA16-091C76251583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CA3E-A8DE-4EFA-8BDC-5A40A37B9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005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EC8B-73EF-4082-BA16-091C76251583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CA3E-A8DE-4EFA-8BDC-5A40A37B9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474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101EC8B-73EF-4082-BA16-091C76251583}" type="datetimeFigureOut">
              <a:rPr lang="ru-RU" smtClean="0"/>
              <a:t>21.04.2023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11DCA3E-A8DE-4EFA-8BDC-5A40A37B9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691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2640" y="4591673"/>
            <a:ext cx="11639530" cy="2509213"/>
          </a:xfrm>
        </p:spPr>
        <p:txBody>
          <a:bodyPr/>
          <a:lstStyle/>
          <a:p>
            <a:r>
              <a:rPr lang="ru-RU" dirty="0" smtClean="0"/>
              <a:t>Прощай Азбука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trafaret-decor.ru/sites/default/files/2023-01/%D0%A4%D0%BE%D0%BD%20%D0%B1%D1%83%D0%BA%D0%B2%D1%8B%20%281%2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659" y="0"/>
            <a:ext cx="1224765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59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2734" y="2289175"/>
            <a:ext cx="1698625" cy="175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karanda133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75" y="155575"/>
            <a:ext cx="5632450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64174" y="1584325"/>
            <a:ext cx="2906712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E0104B"/>
                </a:solidFill>
                <a:latin typeface="Calibri" pitchFamily="34" charset="0"/>
              </a:rPr>
              <a:t>ЗАГАДКИ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79438" y="4279900"/>
            <a:ext cx="8289925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tabLst>
                <a:tab pos="457200" algn="l"/>
              </a:tabLst>
            </a:pPr>
            <a:r>
              <a:rPr lang="ru-RU" sz="4000">
                <a:solidFill>
                  <a:srgbClr val="E0104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Умный Ивашка, деревянная рубашка.</a:t>
            </a:r>
            <a:endParaRPr lang="ru-RU" sz="4000">
              <a:solidFill>
                <a:srgbClr val="E0104B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r>
              <a:rPr lang="ru-RU" sz="4000">
                <a:solidFill>
                  <a:srgbClr val="E0104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Где носом ведет, там заметку кладет. </a:t>
            </a:r>
            <a:endParaRPr lang="ru-RU" sz="4000">
              <a:solidFill>
                <a:srgbClr val="E0104B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7414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13" y="73025"/>
            <a:ext cx="2163762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Рисунок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448465">
            <a:off x="10015538" y="4057650"/>
            <a:ext cx="1778000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280699" y="3014662"/>
            <a:ext cx="47053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 dirty="0">
                <a:solidFill>
                  <a:srgbClr val="0070C0"/>
                </a:solidFill>
                <a:latin typeface="Calibri" pitchFamily="34" charset="0"/>
              </a:rPr>
              <a:t>КАРАНДАШ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25628" y="5596764"/>
            <a:ext cx="1801812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8067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273175" y="4133850"/>
            <a:ext cx="609600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tabLst>
                <a:tab pos="457200" algn="l"/>
              </a:tabLst>
            </a:pPr>
            <a:r>
              <a:rPr lang="ru-RU" sz="4000">
                <a:solidFill>
                  <a:srgbClr val="E0104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Сели птицы на страницы,</a:t>
            </a:r>
            <a:endParaRPr lang="ru-RU" sz="4000">
              <a:solidFill>
                <a:srgbClr val="E0104B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r>
              <a:rPr lang="ru-RU" sz="4000">
                <a:solidFill>
                  <a:srgbClr val="E0104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Знают быль и небылицы. </a:t>
            </a:r>
            <a:endParaRPr lang="ru-RU" sz="4000">
              <a:solidFill>
                <a:srgbClr val="E0104B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886213" y="2852738"/>
            <a:ext cx="2870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 dirty="0">
                <a:solidFill>
                  <a:srgbClr val="0070C0"/>
                </a:solidFill>
                <a:latin typeface="Calibri" pitchFamily="34" charset="0"/>
              </a:rPr>
              <a:t>БУКВЫ</a:t>
            </a:r>
          </a:p>
        </p:txBody>
      </p:sp>
      <p:pic>
        <p:nvPicPr>
          <p:cNvPr id="18436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950689">
            <a:off x="395288" y="519113"/>
            <a:ext cx="2447925" cy="160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32825" y="3768725"/>
            <a:ext cx="1774825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81963" y="196850"/>
            <a:ext cx="1357312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Рисунок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52202">
            <a:off x="10498138" y="185738"/>
            <a:ext cx="1430337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Рисунок 9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91138" y="215900"/>
            <a:ext cx="138112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Рисунок 10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604500" y="3452813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Рисунок 11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27888" y="1720850"/>
            <a:ext cx="140493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Рисунок 12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-31750" y="4651375"/>
            <a:ext cx="1344613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Рисунок 13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87713" y="87313"/>
            <a:ext cx="1474787" cy="147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5" name="Рисунок 19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rot="470157">
            <a:off x="6904038" y="5170488"/>
            <a:ext cx="1584325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991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rcRect l="6808" t="5893" r="10092" b="2505"/>
          <a:stretch>
            <a:fillRect/>
          </a:stretch>
        </p:blipFill>
        <p:spPr bwMode="auto">
          <a:xfrm>
            <a:off x="334963" y="2395538"/>
            <a:ext cx="2768600" cy="305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897188" y="1698625"/>
            <a:ext cx="63976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>
                <a:solidFill>
                  <a:srgbClr val="0070C0"/>
                </a:solidFill>
                <a:latin typeface="Calibri" pitchFamily="34" charset="0"/>
              </a:rPr>
              <a:t>РЫЖИЙ ХВОСТИЩЕ, </a:t>
            </a:r>
          </a:p>
          <a:p>
            <a:pPr algn="ctr"/>
            <a:r>
              <a:rPr lang="ru-RU" sz="4800">
                <a:solidFill>
                  <a:srgbClr val="0070C0"/>
                </a:solidFill>
                <a:latin typeface="Calibri" pitchFamily="34" charset="0"/>
              </a:rPr>
              <a:t>ЛЬСТИВЫЙ ГОЛОСИЩЕ,</a:t>
            </a:r>
          </a:p>
          <a:p>
            <a:pPr algn="ctr"/>
            <a:r>
              <a:rPr lang="ru-RU" sz="4800">
                <a:solidFill>
                  <a:srgbClr val="0070C0"/>
                </a:solidFill>
                <a:latin typeface="Calibri" pitchFamily="34" charset="0"/>
              </a:rPr>
              <a:t>САМА ХИТРИЩА</a:t>
            </a:r>
          </a:p>
        </p:txBody>
      </p:sp>
      <p:sp>
        <p:nvSpPr>
          <p:cNvPr id="30726" name="TextBox 9"/>
          <p:cNvSpPr txBox="1">
            <a:spLocks noChangeArrowheads="1"/>
          </p:cNvSpPr>
          <p:nvPr/>
        </p:nvSpPr>
        <p:spPr bwMode="auto">
          <a:xfrm>
            <a:off x="4600575" y="284163"/>
            <a:ext cx="29908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>
                <a:solidFill>
                  <a:srgbClr val="E0104B"/>
                </a:solidFill>
                <a:latin typeface="Calibri" pitchFamily="34" charset="0"/>
              </a:rPr>
              <a:t>СКАЗКИ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547100" y="4645025"/>
            <a:ext cx="2005013" cy="101600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solidFill>
                  <a:srgbClr val="0070C0"/>
                </a:solidFill>
              </a:rPr>
              <a:t>ЛИСА</a:t>
            </a:r>
          </a:p>
        </p:txBody>
      </p:sp>
    </p:spTree>
    <p:extLst>
      <p:ext uri="{BB962C8B-B14F-4D97-AF65-F5344CB8AC3E}">
        <p14:creationId xmlns:p14="http://schemas.microsoft.com/office/powerpoint/2010/main" val="166892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327068" y="995624"/>
            <a:ext cx="8074025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Calibri" pitchFamily="34" charset="0"/>
              </a:rPr>
              <a:t>ОНА БУРАТИНО УЧИЛА ПИСАТЬ,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  <a:latin typeface="Calibri" pitchFamily="34" charset="0"/>
              </a:rPr>
              <a:t>И КЛЮЧ ЗОЛОТОЙ ПОМОГАЛА ИСКАТЬ.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  <a:latin typeface="Calibri" pitchFamily="34" charset="0"/>
              </a:rPr>
              <a:t>ТА ДЕВОЧКА-КУКЛА С БОЛЬШИМИ ГЛАЗАМИ,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  <a:latin typeface="Calibri" pitchFamily="34" charset="0"/>
              </a:rPr>
              <a:t>КАК НЕБА ЛАЗУРНОГО ВЫСЬ ВОЛОСАМИ.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  <a:latin typeface="Calibri" pitchFamily="34" charset="0"/>
              </a:rPr>
              <a:t>НА МИЛОМ ЛИЦЕ  - АККУРАТНЕНЬКИЙ НОС.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  <a:latin typeface="Calibri" pitchFamily="34" charset="0"/>
              </a:rPr>
              <a:t>ЗОВУТ ЕЁ КАК? 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  <a:latin typeface="Calibri" pitchFamily="34" charset="0"/>
              </a:rPr>
              <a:t>ОТВЕЧАЙ НА ВОПРОС!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00512" y="5637307"/>
            <a:ext cx="4003675" cy="1016000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solidFill>
                  <a:srgbClr val="0070C0"/>
                </a:solidFill>
              </a:rPr>
              <a:t>МАЛЬВИНА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464679">
            <a:off x="7937500" y="2941638"/>
            <a:ext cx="5080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43900" y="3733800"/>
            <a:ext cx="3605213" cy="288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57563">
            <a:off x="7956550" y="4502150"/>
            <a:ext cx="2093913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9839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152775" y="1066800"/>
            <a:ext cx="460216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Calibri" pitchFamily="34" charset="0"/>
              </a:rPr>
              <a:t>ГАРМОШКА В РУКАХ,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  <a:latin typeface="Calibri" pitchFamily="34" charset="0"/>
              </a:rPr>
              <a:t>НА МАКУШКЕ ФУРАЖКА,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  <a:latin typeface="Calibri" pitchFamily="34" charset="0"/>
              </a:rPr>
              <a:t>А РЯДОМ С НИМ ВАЖНО 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  <a:latin typeface="Calibri" pitchFamily="34" charset="0"/>
              </a:rPr>
              <a:t>СИДИТ ЧЕБУРАШКА.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  <a:latin typeface="Calibri" pitchFamily="34" charset="0"/>
              </a:rPr>
              <a:t>ПОРТРЕТ У ДРУЗЕЙ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  <a:latin typeface="Calibri" pitchFamily="34" charset="0"/>
              </a:rPr>
              <a:t>ПОЛУЧИЛСЯ 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  <a:latin typeface="Calibri" pitchFamily="34" charset="0"/>
              </a:rPr>
              <a:t>ОТМЕННЫЙ,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  <a:latin typeface="Calibri" pitchFamily="34" charset="0"/>
              </a:rPr>
              <a:t>НА НЁМ ЧЕБУРАШКА,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  <a:latin typeface="Calibri" pitchFamily="34" charset="0"/>
              </a:rPr>
              <a:t> А РЯДОМ С НИМ…</a:t>
            </a:r>
          </a:p>
        </p:txBody>
      </p:sp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35120" y="1465193"/>
            <a:ext cx="3681412" cy="4292600"/>
          </a:xfrm>
          <a:prstGeom prst="rect">
            <a:avLst/>
          </a:prstGeom>
          <a:noFill/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954562" y="468203"/>
            <a:ext cx="23590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0" dirty="0">
                <a:solidFill>
                  <a:srgbClr val="0070C0"/>
                </a:solidFill>
                <a:latin typeface="Calibri" pitchFamily="34" charset="0"/>
              </a:rPr>
              <a:t>ГЕНА</a:t>
            </a:r>
          </a:p>
        </p:txBody>
      </p:sp>
    </p:spTree>
    <p:extLst>
      <p:ext uri="{BB962C8B-B14F-4D97-AF65-F5344CB8AC3E}">
        <p14:creationId xmlns:p14="http://schemas.microsoft.com/office/powerpoint/2010/main" val="365889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16</TotalTime>
  <Words>111</Words>
  <Application>Microsoft Office PowerPoint</Application>
  <PresentationFormat>Широкоэкранный</PresentationFormat>
  <Paragraphs>31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Tw Cen MT</vt:lpstr>
      <vt:lpstr>Капля</vt:lpstr>
      <vt:lpstr>Прощай Азбука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Прощай Азбука</dc:title>
  <dc:creator>User</dc:creator>
  <cp:lastModifiedBy>User</cp:lastModifiedBy>
  <cp:revision>5</cp:revision>
  <dcterms:created xsi:type="dcterms:W3CDTF">2023-04-21T12:50:29Z</dcterms:created>
  <dcterms:modified xsi:type="dcterms:W3CDTF">2023-04-21T14:17:16Z</dcterms:modified>
</cp:coreProperties>
</file>