
<file path=[Content_Types].xml><?xml version="1.0" encoding="utf-8"?>
<Types xmlns="http://schemas.openxmlformats.org/package/2006/content-types">
  <Default ContentType="audio/mpeg" Extension="mp3"/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3752-E1BE-4155-9EAA-1406E7080BC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C17D-60E1-4993-B6D7-157525FFD4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594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3752-E1BE-4155-9EAA-1406E7080BC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C17D-60E1-4993-B6D7-157525FFD4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820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3752-E1BE-4155-9EAA-1406E7080BC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C17D-60E1-4993-B6D7-157525FFD4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193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3752-E1BE-4155-9EAA-1406E7080BC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C17D-60E1-4993-B6D7-157525FFD4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47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3752-E1BE-4155-9EAA-1406E7080BC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C17D-60E1-4993-B6D7-157525FFD4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651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3752-E1BE-4155-9EAA-1406E7080BC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C17D-60E1-4993-B6D7-157525FFD4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104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3752-E1BE-4155-9EAA-1406E7080BC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C17D-60E1-4993-B6D7-157525FFD4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366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3752-E1BE-4155-9EAA-1406E7080BC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C17D-60E1-4993-B6D7-157525FFD4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96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3752-E1BE-4155-9EAA-1406E7080BC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C17D-60E1-4993-B6D7-157525FFD4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499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3752-E1BE-4155-9EAA-1406E7080BC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C17D-60E1-4993-B6D7-157525FFD4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421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3752-E1BE-4155-9EAA-1406E7080BC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C17D-60E1-4993-B6D7-157525FFD4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715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23752-E1BE-4155-9EAA-1406E7080BC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3C17D-60E1-4993-B6D7-157525FFD4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24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5" y="147185"/>
            <a:ext cx="11904616" cy="6538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23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1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Practice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dirty="0" smtClean="0"/>
              <a:t>-th: the, this, that, they, their, them</a:t>
            </a:r>
          </a:p>
          <a:p>
            <a:pPr marL="0" indent="0" algn="ctr">
              <a:buNone/>
            </a:pPr>
            <a:r>
              <a:rPr lang="en-US" sz="4000" dirty="0" smtClean="0"/>
              <a:t>-th: think, thank, twenty-fifth (25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)</a:t>
            </a:r>
          </a:p>
          <a:p>
            <a:pPr marL="0" indent="0" algn="ctr">
              <a:buNone/>
            </a:pPr>
            <a:r>
              <a:rPr lang="en-US" sz="4000" dirty="0" smtClean="0"/>
              <a:t>-</a:t>
            </a:r>
            <a:r>
              <a:rPr lang="en-US" sz="4000" dirty="0" err="1" smtClean="0"/>
              <a:t>ee</a:t>
            </a:r>
            <a:r>
              <a:rPr lang="en-US" sz="4000" dirty="0" smtClean="0"/>
              <a:t>: see, week, meet, greetings</a:t>
            </a:r>
          </a:p>
          <a:p>
            <a:pPr marL="0" indent="0" algn="ctr">
              <a:buNone/>
            </a:pPr>
            <a:r>
              <a:rPr lang="en-US" sz="4000" dirty="0" smtClean="0"/>
              <a:t>-</a:t>
            </a:r>
            <a:r>
              <a:rPr lang="en-US" sz="4000" dirty="0" err="1" smtClean="0"/>
              <a:t>ea</a:t>
            </a:r>
            <a:r>
              <a:rPr lang="en-US" sz="4000" dirty="0" smtClean="0"/>
              <a:t>: tea, sea, people, 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 smtClean="0"/>
              <a:t>Christmas, Eve, countries, busy, children, English, some, cards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7205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35" y="144159"/>
            <a:ext cx="10709365" cy="437559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361" y="5512526"/>
            <a:ext cx="6121563" cy="1129665"/>
          </a:xfrm>
          <a:prstGeom prst="rect">
            <a:avLst/>
          </a:prstGeom>
        </p:spPr>
      </p:pic>
      <p:pic>
        <p:nvPicPr>
          <p:cNvPr id="3" name="10 - No 36 (Ex. 7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5477" y="577255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42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6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65" y="365125"/>
            <a:ext cx="11018670" cy="5773783"/>
          </a:xfrm>
        </p:spPr>
      </p:pic>
    </p:spTree>
    <p:extLst>
      <p:ext uri="{BB962C8B-B14F-4D97-AF65-F5344CB8AC3E}">
        <p14:creationId xmlns:p14="http://schemas.microsoft.com/office/powerpoint/2010/main" val="172495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83" y="1319350"/>
            <a:ext cx="11446343" cy="4108110"/>
          </a:xfrm>
        </p:spPr>
      </p:pic>
    </p:spTree>
    <p:extLst>
      <p:ext uri="{BB962C8B-B14F-4D97-AF65-F5344CB8AC3E}">
        <p14:creationId xmlns:p14="http://schemas.microsoft.com/office/powerpoint/2010/main" val="171402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3" y="0"/>
            <a:ext cx="11439068" cy="529045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209" y="5290457"/>
            <a:ext cx="7091362" cy="177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85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58" y="365125"/>
            <a:ext cx="11042139" cy="5786081"/>
          </a:xfrm>
        </p:spPr>
      </p:pic>
    </p:spTree>
    <p:extLst>
      <p:ext uri="{BB962C8B-B14F-4D97-AF65-F5344CB8AC3E}">
        <p14:creationId xmlns:p14="http://schemas.microsoft.com/office/powerpoint/2010/main" val="126892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720"/>
            <a:ext cx="12357463" cy="4676503"/>
          </a:xfrm>
        </p:spPr>
      </p:pic>
    </p:spTree>
    <p:extLst>
      <p:ext uri="{BB962C8B-B14F-4D97-AF65-F5344CB8AC3E}">
        <p14:creationId xmlns:p14="http://schemas.microsoft.com/office/powerpoint/2010/main" val="186292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3" y="0"/>
            <a:ext cx="11795760" cy="6712275"/>
          </a:xfrm>
        </p:spPr>
      </p:pic>
    </p:spTree>
    <p:extLst>
      <p:ext uri="{BB962C8B-B14F-4D97-AF65-F5344CB8AC3E}">
        <p14:creationId xmlns:p14="http://schemas.microsoft.com/office/powerpoint/2010/main" val="316118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60</Words>
  <Application>Microsoft Office PowerPoint</Application>
  <PresentationFormat>Широкоэкранный</PresentationFormat>
  <Paragraphs>7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Practice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Фомушкина Александра Юрьевна</dc:creator>
  <cp:lastModifiedBy>Фомушкина Александра Юрьевна</cp:lastModifiedBy>
  <cp:revision>6</cp:revision>
  <dcterms:created xsi:type="dcterms:W3CDTF">2022-12-12T03:46:43Z</dcterms:created>
  <dcterms:modified xsi:type="dcterms:W3CDTF">2022-12-14T05:15:57Z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3135185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