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9" r:id="rId3"/>
    <p:sldId id="281" r:id="rId4"/>
    <p:sldId id="324" r:id="rId5"/>
    <p:sldId id="260" r:id="rId6"/>
    <p:sldId id="261" r:id="rId7"/>
    <p:sldId id="266" r:id="rId8"/>
    <p:sldId id="272" r:id="rId9"/>
    <p:sldId id="271" r:id="rId10"/>
    <p:sldId id="28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94" d="100"/>
          <a:sy n="94" d="100"/>
        </p:scale>
        <p:origin x="113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7A9921-1584-46D9-8C9D-418C0ADD8AC6}" type="datetimeFigureOut">
              <a:rPr lang="ru-RU"/>
              <a:pPr>
                <a:defRPr/>
              </a:pPr>
              <a:t>21.04.2023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BFD15D-65DF-44E8-87A6-64D96B8F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63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27F0833-6F47-4CF3-870E-257E88B078B0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40D11DF-3948-49BA-A271-158A60918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577E-294F-4864-99CF-BE2A1D722E03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FD20-E4F6-46AB-BAD1-6A42F5D68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1D11E-10AF-4B17-9009-B157683C41D5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AC77-BD57-4D6C-BA95-D65DC5F383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88B3E-056B-4BD2-9194-AF8EF5E6A71D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39A23-A851-42A0-804E-D86EB0DE3F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243EE6F-0CA0-4217-9E6A-0628E46B42F2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733E19-6A12-4DE6-99A6-E09A084729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B8E483-C9F7-44A5-B844-068729A57549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6A3D0-2590-4617-9768-8460B889E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5651C-CF91-425F-B973-E5A4C0FCEC51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B9B7B-DF41-404A-BD5B-C2CEBF12D9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D5D75E-55B5-4525-A1EF-A60F7326D452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6EA1-E969-4D5A-801C-5F1F476AD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CBAE-2F87-4D31-9094-8150DDFAE51D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FFDD-9164-4768-AE9E-A5CC96BB0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60CAB5F-FAB6-4E19-B015-52778C2A0DB6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844A5C4-5109-46C5-B506-3E5015B24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6F5C612-CCD0-468D-9D63-8DF7D2D464E8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6BB9A6D-287F-4C77-9436-CF5AB2AB7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dirty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17359A-5C9B-43EC-93F4-05043B339AE0}" type="datetimeFigureOut">
              <a:rPr lang="ru-RU"/>
              <a:pPr>
                <a:defRPr/>
              </a:pPr>
              <a:t>21.04.2023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B5354F-B086-4BE9-A685-C21AB0017A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16" r:id="rId7"/>
    <p:sldLayoutId id="2147483725" r:id="rId8"/>
    <p:sldLayoutId id="2147483726" r:id="rId9"/>
    <p:sldLayoutId id="2147483717" r:id="rId10"/>
    <p:sldLayoutId id="2147483718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F2D3E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2D3E2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DE6C36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radio.ru/p/m_5719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jpeg"/><Relationship Id="rId7" Type="http://schemas.openxmlformats.org/officeDocument/2006/relationships/image" Target="../media/image14.png"/><Relationship Id="rId2" Type="http://schemas.openxmlformats.org/officeDocument/2006/relationships/hyperlink" Target="//upload.wikimedia.org/wikipedia/commons/d/d0/Putin_and_Sergey_Mikhalkov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2002_%D0%B3%D0%BE%D0%B4" TargetMode="External"/><Relationship Id="rId5" Type="http://schemas.openxmlformats.org/officeDocument/2006/relationships/hyperlink" Target="http://ru.wikipedia.org/wiki/%D0%9A%D1%80%D0%B5%D0%BC%D0%BB%D1%8C_(%D0%9C%D0%BE%D1%81%D0%BA%D0%B2%D0%B0)" TargetMode="External"/><Relationship Id="rId4" Type="http://schemas.openxmlformats.org/officeDocument/2006/relationships/hyperlink" Target="http://ru.wikipedia.org/wiki/%D0%92%D0%BB%D0%B0%D0%B4%D0%B8%D0%BC%D0%B8%D1%80_%D0%9F%D1%83%D1%82%D0%B8%D0%B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blogs.pravkamchatka.ru/polus/files/2009/08/17727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r3ed.qrz.ru/mihalkov/mihalkov5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kmrz.ru/catimg/32/326196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.labirint.ru/images/books1/30706/scrn_big_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://www.proshkolu.ru/user/isakova43/file/115707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hop.germany.ru/cart/images/b_12708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myriads.ru/theme-36.htm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free-filmy.ru/uploads/posts/2010-11/1289581587_poster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326434" cy="194421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B0F0"/>
                </a:solidFill>
              </a:rPr>
              <a:t>Сергей  Владимирович </a:t>
            </a:r>
            <a:r>
              <a:rPr lang="ru-RU" sz="5400" b="1" dirty="0">
                <a:solidFill>
                  <a:srgbClr val="00B0F0"/>
                </a:solidFill>
              </a:rPr>
              <a:t>Михалков</a:t>
            </a:r>
            <a:r>
              <a:rPr lang="ru-RU" sz="4400" dirty="0">
                <a:solidFill>
                  <a:srgbClr val="00B0F0"/>
                </a:solidFill>
              </a:rPr>
              <a:t/>
            </a:r>
            <a:br>
              <a:rPr lang="ru-RU" sz="4400" dirty="0">
                <a:solidFill>
                  <a:srgbClr val="00B0F0"/>
                </a:solidFill>
              </a:rPr>
            </a:br>
            <a:r>
              <a:rPr lang="ru-RU" sz="4000" dirty="0">
                <a:solidFill>
                  <a:srgbClr val="00B0F0"/>
                </a:solidFill>
              </a:rPr>
              <a:t>(13 марта 1913– 27 августа 2009)</a:t>
            </a:r>
            <a:r>
              <a:rPr lang="ru-RU" sz="44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ru-RU" sz="44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545" y="2997323"/>
            <a:ext cx="2735263" cy="3168650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Поэт, драматург, прозаик, публицист,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киносценарист, переводчик, общественный деятель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10244" name="Содержимое 4" descr="Михалков Сергей Владимирович - его биография и жизнеописание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843699"/>
            <a:ext cx="28606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i-main-pic" descr="Картинка 230 из 260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639" y="3214017"/>
            <a:ext cx="26638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88913"/>
            <a:ext cx="4859338" cy="6480175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rgbClr val="FFFF00"/>
              </a:solidFill>
            </a:endParaRPr>
          </a:p>
          <a:p>
            <a:pPr marL="508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1763688" y="188912"/>
            <a:ext cx="59046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  <a:latin typeface="Cambria" pitchFamily="18" charset="0"/>
              </a:rPr>
              <a:t>Михалков – автор текстов гимнов Советского Союза и России.</a:t>
            </a:r>
          </a:p>
        </p:txBody>
      </p:sp>
      <p:pic>
        <p:nvPicPr>
          <p:cNvPr id="31748" name="Picture 2" descr="Файл:Putin and Sergey Mikhalk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72357"/>
            <a:ext cx="3837428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262282" y="4662812"/>
            <a:ext cx="3671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latin typeface="Cambria" pitchFamily="18" charset="0"/>
                <a:hlinkClick r:id="rId4" action="ppaction://hlinkfile" tooltip="Владимир Путин"/>
              </a:rPr>
              <a:t>Владимир Путин</a:t>
            </a:r>
            <a:r>
              <a:rPr lang="ru-RU" b="1" i="1" dirty="0">
                <a:latin typeface="Cambria" pitchFamily="18" charset="0"/>
              </a:rPr>
              <a:t> с автором слов Гимна Сергеем Михалковым в </a:t>
            </a:r>
            <a:r>
              <a:rPr lang="ru-RU" b="1" i="1" dirty="0">
                <a:latin typeface="Cambria" pitchFamily="18" charset="0"/>
                <a:hlinkClick r:id="rId5" action="ppaction://hlinkfile" tooltip="Кремль (Москва)"/>
              </a:rPr>
              <a:t>Кремле</a:t>
            </a:r>
            <a:r>
              <a:rPr lang="ru-RU" b="1" i="1" dirty="0">
                <a:latin typeface="Cambria" pitchFamily="18" charset="0"/>
              </a:rPr>
              <a:t>, </a:t>
            </a:r>
          </a:p>
          <a:p>
            <a:pPr algn="ctr"/>
            <a:r>
              <a:rPr lang="ru-RU" b="1" i="1" dirty="0">
                <a:latin typeface="Cambria" pitchFamily="18" charset="0"/>
                <a:hlinkClick r:id="rId6" action="ppaction://hlinkfile" tooltip="2002 год"/>
              </a:rPr>
              <a:t>2002 год</a:t>
            </a:r>
            <a:endParaRPr lang="ru-RU" b="1" i="1" dirty="0">
              <a:latin typeface="Cambria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CAE4D1-B310-D0D6-AE19-E7734BE60C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6893" y="3621087"/>
            <a:ext cx="4314825" cy="304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16235D-E830-68C4-083D-E7C624EC23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1116" y="1184331"/>
            <a:ext cx="2859316" cy="2256643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B0F0"/>
                </a:solidFill>
              </a:rPr>
              <a:t>Биография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76600" y="1412875"/>
            <a:ext cx="5867400" cy="5087938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rgbClr val="FFFF00"/>
                </a:solidFill>
              </a:rPr>
              <a:t>Родился 28 февраля (13 марта) 1913 в Москве.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Уже в 12–13 лет начал писать первые стихи. В 15 лет – первая публикация – в журнале «На подъеме» (Ростов-на-Дону).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rgbClr val="FFFF00"/>
                </a:solidFill>
              </a:rPr>
              <a:t>В это время семья Михалковых жила в Пятигорске, где школьник Сергей Михалков печатается также в краевой газете «Терек».</a:t>
            </a:r>
          </a:p>
        </p:txBody>
      </p:sp>
      <p:pic>
        <p:nvPicPr>
          <p:cNvPr id="11268" name="Picture 2" descr="Картинка 6 из 1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341438"/>
            <a:ext cx="3084513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3536"/>
            <a:ext cx="8507288" cy="943216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B0F0"/>
                </a:solidFill>
              </a:rPr>
              <a:t>Литературная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824412" cy="5184775"/>
          </a:xfr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>
                <a:solidFill>
                  <a:schemeClr val="tx2">
                    <a:lumMod val="10000"/>
                  </a:schemeClr>
                </a:solidFill>
              </a:rPr>
              <a:t>    </a:t>
            </a:r>
            <a:r>
              <a:rPr lang="ru-RU" sz="3000" dirty="0">
                <a:solidFill>
                  <a:srgbClr val="FFFF00"/>
                </a:solidFill>
              </a:rPr>
              <a:t>С 1933 стихи Михалкова регулярно печатаются на страницах московских газет и журналов.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000" dirty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>
                <a:solidFill>
                  <a:schemeClr val="tx2">
                    <a:lumMod val="10000"/>
                  </a:schemeClr>
                </a:solidFill>
              </a:rPr>
              <a:t>    </a:t>
            </a:r>
            <a:r>
              <a:rPr lang="ru-RU" sz="3000" dirty="0">
                <a:solidFill>
                  <a:srgbClr val="FFFF00"/>
                </a:solidFill>
              </a:rPr>
              <a:t>В 1936 выходит его первый сборник «Стихи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>
                <a:solidFill>
                  <a:srgbClr val="FFFF00"/>
                </a:solidFill>
              </a:rPr>
              <a:t>     для детей»:  «Три гражданина» ,  «Дядя Степа», «А что у вас?, «Про мимозу», «Упрямый Фома».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2292" name="Picture 3" descr="Картинка 3 из 138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628775"/>
            <a:ext cx="3643313" cy="4525963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>
                <a:solidFill>
                  <a:srgbClr val="C00000"/>
                </a:solidFill>
              </a:rPr>
              <a:t>Сергей Владимирович Михалков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1600200"/>
            <a:ext cx="4186237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cs typeface="Arial" pitchFamily="34" charset="0"/>
              </a:rPr>
              <a:t>В годы Великой Отечественной войны он был военным корреспондентом, прошел путь от Москвы до Берлина. Награжден боевыми орденами и медалями.</a:t>
            </a:r>
          </a:p>
        </p:txBody>
      </p:sp>
      <p:pic>
        <p:nvPicPr>
          <p:cNvPr id="6148" name="Содержимое 5" descr="mihal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2071688"/>
            <a:ext cx="4165600" cy="2913062"/>
          </a:xfrm>
        </p:spPr>
      </p:pic>
    </p:spTree>
    <p:extLst>
      <p:ext uri="{BB962C8B-B14F-4D97-AF65-F5344CB8AC3E}">
        <p14:creationId xmlns:p14="http://schemas.microsoft.com/office/powerpoint/2010/main" val="277228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0"/>
            <a:ext cx="8748712" cy="16287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400" b="1" dirty="0">
                <a:solidFill>
                  <a:srgbClr val="00B0F0"/>
                </a:solidFill>
              </a:rPr>
              <a:t> Детские стихи и песенки Михалкова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1628775"/>
            <a:ext cx="4402138" cy="5229225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i="1" dirty="0">
                <a:solidFill>
                  <a:srgbClr val="FFFF00"/>
                </a:solidFill>
              </a:rPr>
              <a:t>"Мы едем, едем, едем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В далекие края,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Хорошие соседи,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Счастливые друзья.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Нам весело живется,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Мы песенку поем,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И в песенке поется</a:t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>
                <a:solidFill>
                  <a:srgbClr val="FFFF00"/>
                </a:solidFill>
              </a:rPr>
              <a:t>О том, как мы живем."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6" name="i-main-pic" descr="Картинка 407 из 15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628775"/>
            <a:ext cx="381635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916113"/>
            <a:ext cx="4033838" cy="4941887"/>
          </a:xfrm>
        </p:spPr>
        <p:txBody>
          <a:bodyPr>
            <a:normAutofit fontScale="92500" lnSpcReduction="1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3800" dirty="0">
                <a:solidFill>
                  <a:srgbClr val="FFFF00"/>
                </a:solidFill>
              </a:rPr>
              <a:t>Стихи были звонкие, веселые, динамичные,  легко врезающиеся в память</a:t>
            </a:r>
            <a:r>
              <a:rPr lang="ru-RU" sz="3800" dirty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3800" b="1" i="1" dirty="0">
              <a:solidFill>
                <a:schemeClr val="tx2">
                  <a:lumMod val="1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700" b="1" i="1" dirty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sz="4700" i="1" dirty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500" dirty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3500" dirty="0">
                <a:solidFill>
                  <a:schemeClr val="tx2">
                    <a:lumMod val="10000"/>
                  </a:schemeClr>
                </a:solidFill>
              </a:rPr>
              <a:t>    </a:t>
            </a:r>
          </a:p>
        </p:txBody>
      </p:sp>
      <p:pic>
        <p:nvPicPr>
          <p:cNvPr id="14339" name="i-main-pic" descr="Картинка 104 из 15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88913"/>
            <a:ext cx="4824413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6913" y="5500688"/>
            <a:ext cx="44291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«А у нас на кухне газ.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А у вас?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А у нас водопровод.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Вот.» </a:t>
            </a:r>
          </a:p>
        </p:txBody>
      </p:sp>
      <p:pic>
        <p:nvPicPr>
          <p:cNvPr id="14341" name="Рисунок 4" descr="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188913"/>
            <a:ext cx="16557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3536"/>
            <a:ext cx="8291264" cy="1231248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</a:rPr>
              <a:t>Самые знаменитые стихи Михалкова   про дядю Степу:</a:t>
            </a:r>
          </a:p>
        </p:txBody>
      </p:sp>
      <p:pic>
        <p:nvPicPr>
          <p:cNvPr id="23555" name="i-main-pic" descr="Картинка 22 из 217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484313"/>
            <a:ext cx="4073525" cy="511333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4300" y="1600200"/>
            <a:ext cx="5219700" cy="5686425"/>
          </a:xfrm>
        </p:spPr>
        <p:txBody>
          <a:bodyPr>
            <a:normAutofit fontScale="4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2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                     </a:t>
            </a:r>
            <a:r>
              <a:rPr lang="ru-RU" sz="4200" b="1" dirty="0">
                <a:solidFill>
                  <a:srgbClr val="FFFF00"/>
                </a:solidFill>
              </a:rPr>
              <a:t>В доме восемь дробь один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У заставы Ильича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Жил высокий гражданин,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По прозванью Каланча,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/>
            </a:r>
            <a:br>
              <a:rPr lang="ru-RU" sz="4200" b="1" dirty="0">
                <a:solidFill>
                  <a:srgbClr val="FFFF00"/>
                </a:solidFill>
              </a:rPr>
            </a:br>
            <a:r>
              <a:rPr lang="ru-RU" sz="4200" b="1" dirty="0">
                <a:solidFill>
                  <a:srgbClr val="FFFF00"/>
                </a:solidFill>
              </a:rPr>
              <a:t>                      По фамилии Степанов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И по имени Степан,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Из районных великанов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Самый главный великан.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/>
            </a:r>
            <a:br>
              <a:rPr lang="ru-RU" sz="4200" b="1" dirty="0">
                <a:solidFill>
                  <a:srgbClr val="FFFF00"/>
                </a:solidFill>
              </a:rPr>
            </a:br>
            <a:r>
              <a:rPr lang="ru-RU" sz="4200" b="1" dirty="0">
                <a:solidFill>
                  <a:srgbClr val="FFFF00"/>
                </a:solidFill>
              </a:rPr>
              <a:t>                     Уважали дядю Стёпу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За такую высоту.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Шел с работы дядя Стёпа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 Видно было за версту.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/>
            </a:r>
            <a:br>
              <a:rPr lang="ru-RU" sz="4200" b="1" dirty="0">
                <a:solidFill>
                  <a:srgbClr val="FFFF00"/>
                </a:solidFill>
              </a:rPr>
            </a:br>
            <a:r>
              <a:rPr lang="ru-RU" sz="4200" b="1" dirty="0">
                <a:solidFill>
                  <a:srgbClr val="FFFF00"/>
                </a:solidFill>
              </a:rPr>
              <a:t>                    Лихо мерили шаги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Две огромные ноги: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Сорок пятого размера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>
                <a:solidFill>
                  <a:srgbClr val="FFFF00"/>
                </a:solidFill>
              </a:rPr>
              <a:t>                              Покупал он сапоги.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200" dirty="0">
                <a:solidFill>
                  <a:srgbClr val="FFFF00"/>
                </a:solidFill>
              </a:rPr>
              <a:t/>
            </a:r>
            <a:br>
              <a:rPr lang="ru-RU" sz="4200" dirty="0">
                <a:solidFill>
                  <a:srgbClr val="FFFF00"/>
                </a:solidFill>
              </a:rPr>
            </a:br>
            <a:r>
              <a:rPr lang="ru-RU" sz="4200" dirty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10000"/>
                  </a:schemeClr>
                </a:solidFill>
              </a:rPr>
            </a:br>
            <a:endParaRPr lang="ru-RU" dirty="0">
              <a:solidFill>
                <a:schemeClr val="tx2">
                  <a:lumMod val="1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B0F0"/>
                </a:solidFill>
              </a:rPr>
              <a:t>Басни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341438"/>
            <a:ext cx="8750300" cy="4784725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«Полкан и Шавка»</a:t>
            </a:r>
            <a:endParaRPr lang="ru-RU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«Косого по лесу гоняя, собаки  Шавка и Полкан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  Попали прямо в пасть к волкам,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  Им повстречалась волчья стая. От страха Шавка вся дрожит: "Полкаша... Некуда деваться... Я чую </a:t>
            </a:r>
            <a:r>
              <a:rPr lang="ru-RU" dirty="0">
                <a:solidFill>
                  <a:srgbClr val="FFFF00"/>
                </a:solidFill>
                <a:hlinkClick r:id="rId2"/>
              </a:rPr>
              <a:t>смерть</a:t>
            </a:r>
            <a:r>
              <a:rPr lang="ru-RU" dirty="0">
                <a:solidFill>
                  <a:srgbClr val="FFFF00"/>
                </a:solidFill>
              </a:rPr>
              <a:t> свою... Что будем делать?.."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  "Драться! - Полкан в ответ ей говорит.  </a:t>
            </a:r>
          </a:p>
        </p:txBody>
      </p:sp>
      <p:pic>
        <p:nvPicPr>
          <p:cNvPr id="27652" name="Содержимое 4" descr="http://allmults.org/images/multiki/171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575" y="4508500"/>
            <a:ext cx="2700338" cy="2136775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15224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B0F0"/>
                </a:solidFill>
              </a:rPr>
              <a:t>Мультфильмы </a:t>
            </a:r>
          </a:p>
        </p:txBody>
      </p:sp>
      <p:pic>
        <p:nvPicPr>
          <p:cNvPr id="28675" name="Содержимое 4" descr="Охотничье ружье  (1948) VHSRip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2276475"/>
            <a:ext cx="4502150" cy="31162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1484313"/>
            <a:ext cx="4464050" cy="5087937"/>
          </a:xfrm>
        </p:spPr>
        <p:txBody>
          <a:bodyPr>
            <a:normAutofit fontScale="92500" lnSpcReduction="1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    </a:t>
            </a:r>
            <a:r>
              <a:rPr lang="ru-RU" dirty="0">
                <a:solidFill>
                  <a:srgbClr val="FFFF00"/>
                </a:solidFill>
              </a:rPr>
              <a:t>С 1938 г. Михалков начал работать для кино. Он написал более 30 сценариев. По ним поставлены мультипликационные и художественные фильмы. Наиболее известны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00B0F0"/>
                </a:solidFill>
              </a:rPr>
              <a:t>«Охотничье ружье»,  </a:t>
            </a:r>
            <a:r>
              <a:rPr lang="ru-RU" dirty="0">
                <a:solidFill>
                  <a:srgbClr val="FF0000"/>
                </a:solidFill>
              </a:rPr>
              <a:t>«Новые похождения Кота в сапогах» </a:t>
            </a:r>
            <a:r>
              <a:rPr lang="ru-RU" dirty="0">
                <a:solidFill>
                  <a:srgbClr val="00B0F0"/>
                </a:solidFill>
              </a:rPr>
              <a:t>, «Праздник непослушания»,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«Хочу бодаться»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1375</TotalTime>
  <Words>354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Rockwell</vt:lpstr>
      <vt:lpstr>Wingdings 2</vt:lpstr>
      <vt:lpstr>Литейная</vt:lpstr>
      <vt:lpstr>Сергей  Владимирович Михалков (13 марта 1913– 27 августа 2009) </vt:lpstr>
      <vt:lpstr>Биография</vt:lpstr>
      <vt:lpstr>Литературная деятельность</vt:lpstr>
      <vt:lpstr>Сергей Владимирович Михалков</vt:lpstr>
      <vt:lpstr>Презентация PowerPoint</vt:lpstr>
      <vt:lpstr>Презентация PowerPoint</vt:lpstr>
      <vt:lpstr>Самые знаменитые стихи Михалкова   про дядю Степу:</vt:lpstr>
      <vt:lpstr>Басни</vt:lpstr>
      <vt:lpstr>Мультфильмы 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Владимирович Михалков  (1913–2009)</dc:title>
  <dc:creator>User</dc:creator>
  <cp:lastModifiedBy>User</cp:lastModifiedBy>
  <cp:revision>145</cp:revision>
  <dcterms:created xsi:type="dcterms:W3CDTF">2011-06-08T10:06:22Z</dcterms:created>
  <dcterms:modified xsi:type="dcterms:W3CDTF">2023-04-21T14:40:23Z</dcterms:modified>
</cp:coreProperties>
</file>