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4" r:id="rId7"/>
    <p:sldId id="263" r:id="rId8"/>
    <p:sldId id="262" r:id="rId9"/>
    <p:sldId id="266" r:id="rId10"/>
    <p:sldId id="265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C7548-AC44-4BD5-8470-F0DC73A54CB7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7F318-E388-457E-B289-EBF7089DBE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C7548-AC44-4BD5-8470-F0DC73A54CB7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7F318-E388-457E-B289-EBF7089DBE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C7548-AC44-4BD5-8470-F0DC73A54CB7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7F318-E388-457E-B289-EBF7089DBE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C7548-AC44-4BD5-8470-F0DC73A54CB7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7F318-E388-457E-B289-EBF7089DBE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C7548-AC44-4BD5-8470-F0DC73A54CB7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7F318-E388-457E-B289-EBF7089DBE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C7548-AC44-4BD5-8470-F0DC73A54CB7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7F318-E388-457E-B289-EBF7089DBE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C7548-AC44-4BD5-8470-F0DC73A54CB7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7F318-E388-457E-B289-EBF7089DBE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C7548-AC44-4BD5-8470-F0DC73A54CB7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7F318-E388-457E-B289-EBF7089DBE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C7548-AC44-4BD5-8470-F0DC73A54CB7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7F318-E388-457E-B289-EBF7089DBE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C7548-AC44-4BD5-8470-F0DC73A54CB7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7F318-E388-457E-B289-EBF7089DBE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C7548-AC44-4BD5-8470-F0DC73A54CB7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7F318-E388-457E-B289-EBF7089DBE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AC7548-AC44-4BD5-8470-F0DC73A54CB7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7F318-E388-457E-B289-EBF7089DBE9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loud.prezentacii.org/18/10/80322/images/scree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1700808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Презентация на тему:</a:t>
            </a:r>
          </a:p>
          <a:p>
            <a:pPr algn="ctr"/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«Воронеж-колыбель русского флота»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292080" y="3573016"/>
            <a:ext cx="29340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Работу выполнила:​</a:t>
            </a:r>
          </a:p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Студентка 3 курса​</a:t>
            </a:r>
          </a:p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Группы 34Н​</a:t>
            </a:r>
          </a:p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ГБПОУ ВО "ГПК"​</a:t>
            </a:r>
          </a:p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Шашкина Елена​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" y="5733256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Воронеж, 2020-2021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уч.год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​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loud.prezentacii.org/18/10/80322/images/scree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https://img.favpng.com/5/4/22/ships-wheel-sailboat-sailing-ship-png-favpng-YcPJkEtzES61VUDMNMyV8q7es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1268760"/>
            <a:ext cx="3816423" cy="4608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627784" y="764704"/>
            <a:ext cx="381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loud.prezentacii.org/18/10/80322/images/scree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78" name="Picture 2" descr="https://img2.freepng.ru/20180723/htp/kisspng-brigantine-liqueur-amaro-ship-clipper-sinking-ship-5b55957c7a0b29.96989975153233548449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556792"/>
            <a:ext cx="6885765" cy="367240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051720" y="836712"/>
            <a:ext cx="51125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loud.prezentacii.org/18/10/80322/images/scree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436" name="Picture 4" descr="https://voenflot.ru/wp-content/uploads/2020/04/s1200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093" y="764704"/>
            <a:ext cx="4008933" cy="53285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loud.prezentacii.org/18/10/80322/images/scree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43608" y="908720"/>
            <a:ext cx="676875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1695 году правитель Петр I со своей армией совершил легендарный поход под Азов, но русским воинам не удалось овладеть вражеской крепостью, так как в Азовском море беспрепятственно плавал турецкий флот и снабжал солдат продовольствием, оружием и боеприпасами. Поэтому для овладения Азовом Российскому государству был нужен мощный военный флот. А строить его решили у Воронежа.</a:t>
            </a:r>
          </a:p>
        </p:txBody>
      </p:sp>
      <p:pic>
        <p:nvPicPr>
          <p:cNvPr id="6146" name="Picture 2" descr="https://shkolazhizni.ru/img/content/i193/193080_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3068960"/>
            <a:ext cx="4464496" cy="29516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loud.prezentacii.org/18/10/80322/images/scree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0" name="Picture 2" descr="https://bravo-voronezh.ru/wp-content/uploads/2019/02/A-flot_600_Panorama-Voronezhe-XVIII-veka-Admiralteyskaya-Uspenskaya-Cerko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700808"/>
            <a:ext cx="7200800" cy="30860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loud.prezentacii.org/18/10/80322/images/scree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 descr="https://c.radikal.ru/c39/1911/d7/11b8b3e56c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412776"/>
            <a:ext cx="7056784" cy="40324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loud.prezentacii.org/18/10/80322/images/scree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458" name="Picture 2" descr="https://textarchive.ru/images/860/1718199/m55773b5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196752"/>
            <a:ext cx="3528392" cy="22259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460" name="Picture 4" descr="https://petr1672.ru/image/fregat_apostol_pet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3429000"/>
            <a:ext cx="3312368" cy="23805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115616" y="3573016"/>
            <a:ext cx="33055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большая галера «</a:t>
            </a:r>
            <a:r>
              <a:rPr lang="ru-RU" dirty="0" err="1"/>
              <a:t>Принципиум</a:t>
            </a:r>
            <a:r>
              <a:rPr lang="ru-RU" dirty="0"/>
              <a:t>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932040" y="2636912"/>
            <a:ext cx="28083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многопушечный корабль «Апостол Петр»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loud.prezentacii.org/18/10/80322/images/scree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2" name="Picture 2" descr="https://presentacii.ru/documents_2/d229573fc02b624a4f20bbfc0569fa61/img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412776"/>
            <a:ext cx="5400600" cy="40324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loud.prezentacii.org/18/10/80322/images/scree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508" name="Picture 4" descr="https://avatars.mds.yandex.net/get-snippets_images/985031/ffd4fcef42115661c8bf257f02edf328/828x62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052736"/>
            <a:ext cx="6624736" cy="42944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loud.prezentacii.org/18/10/80322/images/scree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2530" name="Picture 2" descr="https://www.tourprom.ru/site_media/images/upload/2015/12/10/poiphoto/koe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412776"/>
            <a:ext cx="6180110" cy="36050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110</Words>
  <Application>Microsoft Office PowerPoint</Application>
  <PresentationFormat>Экран (4:3)</PresentationFormat>
  <Paragraphs>13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DOM</dc:creator>
  <cp:lastModifiedBy>Андрей Шашкин</cp:lastModifiedBy>
  <cp:revision>14</cp:revision>
  <dcterms:created xsi:type="dcterms:W3CDTF">2020-12-01T19:48:17Z</dcterms:created>
  <dcterms:modified xsi:type="dcterms:W3CDTF">2023-04-21T18:17:26Z</dcterms:modified>
</cp:coreProperties>
</file>