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62" r:id="rId10"/>
    <p:sldId id="264" r:id="rId11"/>
    <p:sldId id="265" r:id="rId12"/>
    <p:sldId id="266" r:id="rId13"/>
    <p:sldId id="269" r:id="rId14"/>
    <p:sldId id="271" r:id="rId15"/>
    <p:sldId id="272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319z8-bBb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6029"/>
            <a:ext cx="828092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  <a:cs typeface="Lucida Sans Unicode" pitchFamily="34" charset="0"/>
              </a:rPr>
              <a:t>Викторина</a:t>
            </a:r>
            <a:br>
              <a:rPr lang="ru-RU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  <a:cs typeface="Lucida Sans Unicode" pitchFamily="34" charset="0"/>
              </a:rPr>
            </a:br>
            <a:r>
              <a:rPr lang="ru-RU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  <a:cs typeface="Lucida Sans Unicode" pitchFamily="34" charset="0"/>
              </a:rPr>
              <a:t> (совместная с родителями и детьми)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429000"/>
            <a:ext cx="8208912" cy="220980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Segoe UI Black" pitchFamily="34" charset="0"/>
                <a:ea typeface="Segoe UI Black" pitchFamily="34" charset="0"/>
              </a:rPr>
              <a:t>«Моя Родина - Россия»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9A9FBD-DF76-C93B-D87A-CCD36B6F1AEA}"/>
              </a:ext>
            </a:extLst>
          </p:cNvPr>
          <p:cNvSpPr txBox="1"/>
          <p:nvPr/>
        </p:nvSpPr>
        <p:spPr>
          <a:xfrm>
            <a:off x="5453844" y="4992469"/>
            <a:ext cx="34563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Гусарова А.А.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группы «Умники»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7E456-5702-39E3-5496-BF94D693E65D}"/>
              </a:ext>
            </a:extLst>
          </p:cNvPr>
          <p:cNvSpPr txBox="1"/>
          <p:nvPr/>
        </p:nvSpPr>
        <p:spPr>
          <a:xfrm>
            <a:off x="3677680" y="6082801"/>
            <a:ext cx="1764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 Сургут, 2023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0CDAA3-9ECB-B4BF-31A6-189CA1E1B289}"/>
              </a:ext>
            </a:extLst>
          </p:cNvPr>
          <p:cNvSpPr txBox="1"/>
          <p:nvPr/>
        </p:nvSpPr>
        <p:spPr>
          <a:xfrm>
            <a:off x="359938" y="83567"/>
            <a:ext cx="8424124" cy="64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д/с № 33 «Аленький цветочек»</a:t>
            </a:r>
            <a:endParaRPr lang="ru-RU" sz="1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Вооруженные силы РФ</a:t>
            </a:r>
          </a:p>
        </p:txBody>
      </p:sp>
      <p:pic>
        <p:nvPicPr>
          <p:cNvPr id="5" name="Содержимое 4" descr="OYVJrpE4c7BaLNBmoJdeylwsVgT1IRB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0116" y="1600200"/>
            <a:ext cx="770376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931224" cy="106613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Береза – символ России, «Берегиня», дар Божий, оберегающий человека.</a:t>
            </a:r>
          </a:p>
        </p:txBody>
      </p:sp>
      <p:pic>
        <p:nvPicPr>
          <p:cNvPr id="5" name="Содержимое 4" descr="68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2564904"/>
            <a:ext cx="6139084" cy="408273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212976"/>
            <a:ext cx="2736304" cy="724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7056784" cy="533179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132856"/>
            <a:ext cx="1152128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matreshka_12_1118524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404664"/>
            <a:ext cx="5649491" cy="564949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Задание №2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708920"/>
            <a:ext cx="8424936" cy="26811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Игра-эстафета «Кремлевская башня»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Задание №3</a:t>
            </a:r>
            <a:b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Коллективная работа</a:t>
            </a:r>
            <a:b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«Флаг России»</a:t>
            </a:r>
            <a:b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</a:br>
            <a:endParaRPr lang="ru-RU" dirty="0">
              <a:solidFill>
                <a:srgbClr val="C00000"/>
              </a:solidFill>
              <a:latin typeface="Segoe UI Black" pitchFamily="34" charset="0"/>
              <a:ea typeface="Segoe UI Black" pitchFamily="34" charset="0"/>
            </a:endParaRPr>
          </a:p>
        </p:txBody>
      </p:sp>
      <p:pic>
        <p:nvPicPr>
          <p:cNvPr id="6" name="Содержимое 5" descr="6e3cd7e259d4f7072cb2d9ff14719b4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2420888"/>
            <a:ext cx="5904656" cy="332137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36912"/>
            <a:ext cx="8280920" cy="13681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«Дети поют гимн России»</a:t>
            </a:r>
          </a:p>
          <a:p>
            <a:pPr>
              <a:buNone/>
            </a:pPr>
            <a:r>
              <a:rPr lang="en-US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  <a:hlinkClick r:id="rId3"/>
              </a:rPr>
              <a:t>https://youtu.be/e319z8-bBbM</a:t>
            </a:r>
            <a:r>
              <a:rPr lang="ru-RU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400" y="2060848"/>
            <a:ext cx="7715200" cy="2376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Благодарим всех  </a:t>
            </a:r>
          </a:p>
          <a:p>
            <a:pPr algn="ctr">
              <a:buNone/>
            </a:pPr>
            <a:r>
              <a:rPr lang="ru-RU" sz="4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за участие!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661648" cy="18002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Задание №1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«Разминка»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224136"/>
          </a:xfrm>
        </p:spPr>
        <p:txBody>
          <a:bodyPr>
            <a:normAutofit/>
          </a:bodyPr>
          <a:lstStyle/>
          <a:p>
            <a:r>
              <a:rPr lang="ru-RU" dirty="0"/>
              <a:t>Россия</a:t>
            </a:r>
          </a:p>
        </p:txBody>
      </p:sp>
      <p:pic>
        <p:nvPicPr>
          <p:cNvPr id="7" name="Содержимое 6" descr="311c62ac5d436a669498a1fc21351ca6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9550" y="980728"/>
            <a:ext cx="8044899" cy="514543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276872"/>
            <a:ext cx="309634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275781_1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7888" y="764704"/>
            <a:ext cx="6812504" cy="53285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339752" y="3690741"/>
            <a:ext cx="2520280" cy="146644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467749502301a175a82ee22560635ec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836712"/>
            <a:ext cx="6956590" cy="521744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0509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россиян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908720"/>
            <a:ext cx="7264468" cy="510328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060848"/>
            <a:ext cx="1728192" cy="6529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b756920235608a211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268760"/>
            <a:ext cx="6870832" cy="456937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852936"/>
            <a:ext cx="3096344" cy="3649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or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268760"/>
            <a:ext cx="60346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777\Desktop\Новая папка (3)\22558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132856"/>
            <a:ext cx="216024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e3cd7e259d4f7072cb2d9ff14719b4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8046156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107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Segoe UI Black</vt:lpstr>
      <vt:lpstr>Times New Roman</vt:lpstr>
      <vt:lpstr>Тема Office</vt:lpstr>
      <vt:lpstr>Викторина  (совместная с родителями и детьми)</vt:lpstr>
      <vt:lpstr>Задание №1</vt:lpstr>
      <vt:lpstr>Россия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Вооруженные силы РФ</vt:lpstr>
      <vt:lpstr>Береза – символ России, «Берегиня», дар Божий, оберегающий человека.</vt:lpstr>
      <vt:lpstr>Презентация PowerPoint</vt:lpstr>
      <vt:lpstr>Презентация PowerPoint</vt:lpstr>
      <vt:lpstr>Задание №2</vt:lpstr>
      <vt:lpstr>Задание №3 Коллективная работа «Флаг России»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Alla</cp:lastModifiedBy>
  <cp:revision>25</cp:revision>
  <dcterms:created xsi:type="dcterms:W3CDTF">2020-02-15T07:32:31Z</dcterms:created>
  <dcterms:modified xsi:type="dcterms:W3CDTF">2023-04-03T04:13:02Z</dcterms:modified>
</cp:coreProperties>
</file>