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FEAB6-8979-482D-A09B-F5E8281D11FA}" type="datetimeFigureOut">
              <a:rPr lang="ru-RU" smtClean="0"/>
              <a:t>04.10.2022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6C975-0FC8-47AC-B376-E1F9269BAA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93606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FEAB6-8979-482D-A09B-F5E8281D11FA}" type="datetimeFigureOut">
              <a:rPr lang="ru-RU" smtClean="0"/>
              <a:t>04.10.2022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6C975-0FC8-47AC-B376-E1F9269BAA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80146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FEAB6-8979-482D-A09B-F5E8281D11FA}" type="datetimeFigureOut">
              <a:rPr lang="ru-RU" smtClean="0"/>
              <a:t>04.10.2022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6C975-0FC8-47AC-B376-E1F9269BAA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384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FEAB6-8979-482D-A09B-F5E8281D11FA}" type="datetimeFigureOut">
              <a:rPr lang="ru-RU" smtClean="0"/>
              <a:t>04.10.2022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6C975-0FC8-47AC-B376-E1F9269BAA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3036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FEAB6-8979-482D-A09B-F5E8281D11FA}" type="datetimeFigureOut">
              <a:rPr lang="ru-RU" smtClean="0"/>
              <a:t>04.10.2022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6C975-0FC8-47AC-B376-E1F9269BAA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0117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FEAB6-8979-482D-A09B-F5E8281D11FA}" type="datetimeFigureOut">
              <a:rPr lang="ru-RU" smtClean="0"/>
              <a:t>04.10.2022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6C975-0FC8-47AC-B376-E1F9269BAA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0314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FEAB6-8979-482D-A09B-F5E8281D11FA}" type="datetimeFigureOut">
              <a:rPr lang="ru-RU" smtClean="0"/>
              <a:t>04.10.2022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6C975-0FC8-47AC-B376-E1F9269BAA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3410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FEAB6-8979-482D-A09B-F5E8281D11FA}" type="datetimeFigureOut">
              <a:rPr lang="ru-RU" smtClean="0"/>
              <a:t>04.10.2022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6C975-0FC8-47AC-B376-E1F9269BAA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8236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FEAB6-8979-482D-A09B-F5E8281D11FA}" type="datetimeFigureOut">
              <a:rPr lang="ru-RU" smtClean="0"/>
              <a:t>04.10.2022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6C975-0FC8-47AC-B376-E1F9269BAA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48524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FEAB6-8979-482D-A09B-F5E8281D11FA}" type="datetimeFigureOut">
              <a:rPr lang="ru-RU" smtClean="0"/>
              <a:t>04.10.2022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6C975-0FC8-47AC-B376-E1F9269BAA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5317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FEAB6-8979-482D-A09B-F5E8281D11FA}" type="datetimeFigureOut">
              <a:rPr lang="ru-RU" smtClean="0"/>
              <a:t>04.10.2022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6C975-0FC8-47AC-B376-E1F9269BAA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3090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3FEAB6-8979-482D-A09B-F5E8281D11FA}" type="datetimeFigureOut">
              <a:rPr lang="ru-RU" smtClean="0"/>
              <a:t>04.10.2022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6C975-0FC8-47AC-B376-E1F9269BAA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564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93668" y="5347063"/>
            <a:ext cx="9161418" cy="1199606"/>
          </a:xfrm>
        </p:spPr>
        <p:txBody>
          <a:bodyPr/>
          <a:lstStyle/>
          <a:p>
            <a:r>
              <a:rPr lang="ru-RU" sz="5400" b="1" dirty="0" err="1" smtClean="0">
                <a:solidFill>
                  <a:schemeClr val="accent5">
                    <a:lumMod val="75000"/>
                  </a:schemeClr>
                </a:solidFill>
              </a:rPr>
              <a:t>Инди</a:t>
            </a:r>
            <a:r>
              <a:rPr lang="ru-RU" sz="5400" b="1" dirty="0" smtClean="0">
                <a:solidFill>
                  <a:schemeClr val="accent5">
                    <a:lumMod val="75000"/>
                  </a:schemeClr>
                </a:solidFill>
              </a:rPr>
              <a:t>- ……… 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0880" y="330925"/>
            <a:ext cx="6226628" cy="4663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95473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40526" y="3466011"/>
            <a:ext cx="10413274" cy="2710952"/>
          </a:xfrm>
        </p:spPr>
        <p:txBody>
          <a:bodyPr>
            <a:normAutofit/>
          </a:bodyPr>
          <a:lstStyle/>
          <a:p>
            <a:r>
              <a:rPr lang="ru-RU" dirty="0"/>
              <a:t>Многие думают, что </a:t>
            </a:r>
            <a:r>
              <a:rPr lang="ru-RU" dirty="0" err="1"/>
              <a:t>инди</a:t>
            </a:r>
            <a:r>
              <a:rPr lang="ru-RU" dirty="0"/>
              <a:t> — это музыка </a:t>
            </a:r>
            <a:r>
              <a:rPr lang="ru-RU" dirty="0" err="1"/>
              <a:t>растаманов</a:t>
            </a:r>
            <a:r>
              <a:rPr lang="ru-RU" dirty="0"/>
              <a:t> и хипстеров, что-то очень лёгкое, воздушное и непонятное</a:t>
            </a:r>
            <a:r>
              <a:rPr lang="ru-RU" dirty="0" smtClean="0"/>
              <a:t>.</a:t>
            </a:r>
          </a:p>
          <a:p>
            <a:r>
              <a:rPr lang="ru-RU" dirty="0" smtClean="0"/>
              <a:t>Музыка самобытная и совсем не </a:t>
            </a:r>
            <a:r>
              <a:rPr lang="ru-RU" dirty="0" err="1" smtClean="0"/>
              <a:t>попсовая</a:t>
            </a:r>
            <a:r>
              <a:rPr lang="ru-RU" dirty="0" smtClean="0"/>
              <a:t>, цепляет и заседает в голове. </a:t>
            </a:r>
          </a:p>
          <a:p>
            <a:r>
              <a:rPr lang="ru-RU" dirty="0" smtClean="0"/>
              <a:t>Давайте разберемся, что же такое </a:t>
            </a:r>
            <a:r>
              <a:rPr lang="ru-RU" dirty="0" err="1" smtClean="0"/>
              <a:t>инди</a:t>
            </a:r>
            <a:r>
              <a:rPr lang="ru-RU" dirty="0" smtClean="0"/>
              <a:t> и как научиться его слушать.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2775" y="191724"/>
            <a:ext cx="7820025" cy="3095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9100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6354" y="339634"/>
            <a:ext cx="10587446" cy="5837329"/>
          </a:xfrm>
        </p:spPr>
        <p:txBody>
          <a:bodyPr>
            <a:normAutofit lnSpcReduction="10000"/>
          </a:bodyPr>
          <a:lstStyle/>
          <a:p>
            <a:r>
              <a:rPr lang="ru-RU" dirty="0"/>
              <a:t>Создать музыку, выпустить альбом, раскрутить его – это работа далеко не одного человека. В 1970-1980 годы новые артисты не появлялись из ниоткуда, их создавали корпорации. Лейблы буквально диктовали свои условия и не давали творить. Поэтому музыка была </a:t>
            </a:r>
            <a:r>
              <a:rPr lang="ru-RU" dirty="0" err="1"/>
              <a:t>попсовой</a:t>
            </a:r>
            <a:r>
              <a:rPr lang="ru-RU" dirty="0"/>
              <a:t> и похожей друг на друга. </a:t>
            </a:r>
            <a:endParaRPr lang="ru-RU" dirty="0" smtClean="0"/>
          </a:p>
          <a:p>
            <a:r>
              <a:rPr lang="ru-RU" dirty="0" smtClean="0"/>
              <a:t>Тогда </a:t>
            </a:r>
            <a:r>
              <a:rPr lang="ru-RU" dirty="0"/>
              <a:t>и появились студии </a:t>
            </a:r>
            <a:r>
              <a:rPr lang="ru-RU" dirty="0" err="1"/>
              <a:t>independent</a:t>
            </a:r>
            <a:r>
              <a:rPr lang="ru-RU" dirty="0"/>
              <a:t>. Они были независимыми, а их артисты создавали музыку, которая была </a:t>
            </a:r>
            <a:r>
              <a:rPr lang="ru-RU" dirty="0" smtClean="0"/>
              <a:t>уникальной. </a:t>
            </a:r>
            <a:r>
              <a:rPr lang="ru-RU" dirty="0"/>
              <a:t>Оригинальность, творческая самобытность – это основные фишки </a:t>
            </a:r>
            <a:r>
              <a:rPr lang="ru-RU" dirty="0" err="1"/>
              <a:t>инди</a:t>
            </a:r>
            <a:r>
              <a:rPr lang="ru-RU" dirty="0"/>
              <a:t>-исполнителей. 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/>
              <a:t>Творцы создавали свою музыку не для того, чтобы прославиться, получить «</a:t>
            </a:r>
            <a:r>
              <a:rPr lang="ru-RU" dirty="0" err="1"/>
              <a:t>Грэмми</a:t>
            </a:r>
            <a:r>
              <a:rPr lang="ru-RU" dirty="0"/>
              <a:t>» или звезду на Аллее славы. Они делали это для себя, потому что так чувствовали. 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 err="1"/>
              <a:t>Инди</a:t>
            </a:r>
            <a:r>
              <a:rPr lang="ru-RU" dirty="0"/>
              <a:t>-артисты становились успешными благодаря тому, что они делают свое дело так, как чувствуют, не подчиняясь голосу сверху и не идя на поводу у </a:t>
            </a:r>
            <a:r>
              <a:rPr lang="ru-RU" dirty="0" err="1"/>
              <a:t>биг</a:t>
            </a:r>
            <a:r>
              <a:rPr lang="ru-RU" dirty="0"/>
              <a:t> босса. </a:t>
            </a:r>
          </a:p>
        </p:txBody>
      </p:sp>
    </p:spTree>
    <p:extLst>
      <p:ext uri="{BB962C8B-B14F-4D97-AF65-F5344CB8AC3E}">
        <p14:creationId xmlns:p14="http://schemas.microsoft.com/office/powerpoint/2010/main" val="40398194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5085807"/>
            <a:ext cx="10779034" cy="1657214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Загляните </a:t>
            </a:r>
            <a:r>
              <a:rPr lang="ru-RU" dirty="0"/>
              <a:t>в фильмографию любой голливудской звезды, и вы обязательно увидите в списке выдающийся независимый фильм (</a:t>
            </a:r>
            <a:r>
              <a:rPr lang="ru-RU" dirty="0" err="1"/>
              <a:t>инди</a:t>
            </a:r>
            <a:r>
              <a:rPr lang="ru-RU" dirty="0"/>
              <a:t> – так их называют студенты киношкол), свободный от давления больших бюджетов и вмешательства студии</a:t>
            </a:r>
            <a:r>
              <a:rPr lang="ru-RU" dirty="0" smtClean="0"/>
              <a:t>.</a:t>
            </a:r>
          </a:p>
          <a:p>
            <a:r>
              <a:rPr lang="ru-RU" dirty="0" err="1"/>
              <a:t>Инди</a:t>
            </a:r>
            <a:r>
              <a:rPr lang="ru-RU" dirty="0"/>
              <a:t> существует столько же, сколько кинопроизводство. Независимые фильмы – это фильмы, снятые без поддержки крупных студий. Это и первые работы Чарли Чаплина, и фильмы ранних семидесятых об эксплуатации темнокожих людей.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2352" y="345226"/>
            <a:ext cx="8550729" cy="4596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4879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4563291"/>
            <a:ext cx="10515600" cy="161367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 середине 1990-х годов к </a:t>
            </a:r>
            <a:r>
              <a:rPr lang="ru-RU" dirty="0" err="1" smtClean="0"/>
              <a:t>инди</a:t>
            </a:r>
            <a:r>
              <a:rPr lang="ru-RU" dirty="0" smtClean="0"/>
              <a:t>-музыке проснулся сильный интерес со стороны корпораций.</a:t>
            </a:r>
          </a:p>
          <a:p>
            <a:r>
              <a:rPr lang="ru-RU" dirty="0" smtClean="0"/>
              <a:t>Это случилось после того, как </a:t>
            </a:r>
            <a:r>
              <a:rPr lang="ru-RU" dirty="0" err="1" smtClean="0"/>
              <a:t>Nirvana</a:t>
            </a:r>
            <a:r>
              <a:rPr lang="ru-RU" dirty="0" smtClean="0"/>
              <a:t> записала дебютный альбом </a:t>
            </a:r>
            <a:r>
              <a:rPr lang="ru-RU" dirty="0" err="1" smtClean="0"/>
              <a:t>Bleach</a:t>
            </a:r>
            <a:r>
              <a:rPr lang="ru-RU" dirty="0" smtClean="0"/>
              <a:t>, ставший </a:t>
            </a:r>
            <a:r>
              <a:rPr lang="ru-RU" dirty="0" err="1" smtClean="0"/>
              <a:t>мегапопулярным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8746" y="599801"/>
            <a:ext cx="6362313" cy="3562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06806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Четыре главных стиля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u="sng" dirty="0" err="1" smtClean="0">
                <a:solidFill>
                  <a:schemeClr val="accent5">
                    <a:lumMod val="75000"/>
                  </a:schemeClr>
                </a:solidFill>
              </a:rPr>
              <a:t>Инди</a:t>
            </a:r>
            <a:r>
              <a:rPr lang="ru-RU" b="1" u="sng" dirty="0" smtClean="0">
                <a:solidFill>
                  <a:schemeClr val="accent5">
                    <a:lumMod val="75000"/>
                  </a:schemeClr>
                </a:solidFill>
              </a:rPr>
              <a:t>-рок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. </a:t>
            </a:r>
            <a:r>
              <a:rPr lang="ru-RU" dirty="0" smtClean="0"/>
              <a:t>Мягкий рок, смешанный с </a:t>
            </a:r>
            <a:r>
              <a:rPr lang="ru-RU" dirty="0" err="1" smtClean="0"/>
              <a:t>бритпом</a:t>
            </a:r>
            <a:r>
              <a:rPr lang="ru-RU" dirty="0" smtClean="0"/>
              <a:t>, и это, пожалуй, самое привычное звучание для </a:t>
            </a:r>
            <a:r>
              <a:rPr lang="ru-RU" dirty="0" err="1" smtClean="0"/>
              <a:t>инди</a:t>
            </a:r>
            <a:r>
              <a:rPr lang="ru-RU" dirty="0" smtClean="0"/>
              <a:t>-групп.</a:t>
            </a:r>
          </a:p>
          <a:p>
            <a:r>
              <a:rPr lang="ru-RU" b="1" u="sng" dirty="0" err="1" smtClean="0">
                <a:solidFill>
                  <a:schemeClr val="accent5">
                    <a:lumMod val="75000"/>
                  </a:schemeClr>
                </a:solidFill>
              </a:rPr>
              <a:t>Инди</a:t>
            </a:r>
            <a:r>
              <a:rPr lang="ru-RU" b="1" u="sng" dirty="0" smtClean="0">
                <a:solidFill>
                  <a:schemeClr val="accent5">
                    <a:lumMod val="75000"/>
                  </a:schemeClr>
                </a:solidFill>
              </a:rPr>
              <a:t>-поп</a:t>
            </a:r>
            <a:r>
              <a:rPr lang="ru-RU" dirty="0" smtClean="0"/>
              <a:t>. Звучит с элементами брит-попа и рока, но намного мелодичнее и мягче по звучанию, чем </a:t>
            </a:r>
            <a:r>
              <a:rPr lang="ru-RU" dirty="0" err="1" smtClean="0"/>
              <a:t>инди</a:t>
            </a:r>
            <a:r>
              <a:rPr lang="ru-RU" dirty="0" smtClean="0"/>
              <a:t>-рок. В этом стиле можно услышать как сложный оркестровый поп, так и мелодии, похожие на эстрадные песни. </a:t>
            </a:r>
            <a:r>
              <a:rPr lang="ru-RU" dirty="0" err="1" smtClean="0"/>
              <a:t>Инди</a:t>
            </a:r>
            <a:r>
              <a:rPr lang="ru-RU" dirty="0" smtClean="0"/>
              <a:t>-поп уместен там, где есть молодёжь: в модных бутиках, салонах красоты и трендовых барах.</a:t>
            </a:r>
          </a:p>
          <a:p>
            <a:r>
              <a:rPr lang="ru-RU" b="1" u="sng" dirty="0" err="1" smtClean="0">
                <a:solidFill>
                  <a:schemeClr val="accent5">
                    <a:lumMod val="75000"/>
                  </a:schemeClr>
                </a:solidFill>
              </a:rPr>
              <a:t>Инди</a:t>
            </a:r>
            <a:r>
              <a:rPr lang="ru-RU" b="1" u="sng" dirty="0" smtClean="0">
                <a:solidFill>
                  <a:schemeClr val="accent5">
                    <a:lumMod val="75000"/>
                  </a:schemeClr>
                </a:solidFill>
              </a:rPr>
              <a:t>-электроника.</a:t>
            </a:r>
            <a:r>
              <a:rPr lang="ru-RU" b="1" u="sng" dirty="0" smtClean="0"/>
              <a:t> </a:t>
            </a:r>
            <a:r>
              <a:rPr lang="ru-RU" dirty="0" smtClean="0"/>
              <a:t>Рок с элементами электронной танцевальной музыки, техно и </a:t>
            </a:r>
            <a:r>
              <a:rPr lang="ru-RU" dirty="0" err="1" smtClean="0"/>
              <a:t>синтипопа</a:t>
            </a:r>
            <a:r>
              <a:rPr lang="ru-RU" dirty="0" smtClean="0"/>
              <a:t>. В </a:t>
            </a:r>
            <a:r>
              <a:rPr lang="ru-RU" dirty="0" err="1" smtClean="0"/>
              <a:t>инди</a:t>
            </a:r>
            <a:r>
              <a:rPr lang="ru-RU" dirty="0" smtClean="0"/>
              <a:t>-электронике часто звучат акустические эффекты. Порой звучит грубо и агрессивно, чем сильно отличается от </a:t>
            </a:r>
            <a:r>
              <a:rPr lang="ru-RU" dirty="0" err="1" smtClean="0"/>
              <a:t>инди</a:t>
            </a:r>
            <a:r>
              <a:rPr lang="ru-RU" dirty="0" smtClean="0"/>
              <a:t>-попа.</a:t>
            </a:r>
          </a:p>
          <a:p>
            <a:r>
              <a:rPr lang="ru-RU" b="1" u="sng" dirty="0" err="1" smtClean="0">
                <a:solidFill>
                  <a:schemeClr val="accent5">
                    <a:lumMod val="75000"/>
                  </a:schemeClr>
                </a:solidFill>
              </a:rPr>
              <a:t>Инди</a:t>
            </a:r>
            <a:r>
              <a:rPr lang="ru-RU" b="1" u="sng" dirty="0" smtClean="0">
                <a:solidFill>
                  <a:schemeClr val="accent5">
                    <a:lumMod val="75000"/>
                  </a:schemeClr>
                </a:solidFill>
              </a:rPr>
              <a:t>-фолк.  </a:t>
            </a:r>
            <a:r>
              <a:rPr lang="ru-RU" dirty="0" smtClean="0"/>
              <a:t>Лёгкий рок с акустическими народными мотивами.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56068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60119" y="4319452"/>
            <a:ext cx="10604863" cy="2266814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Зарубежные </a:t>
            </a:r>
            <a:r>
              <a:rPr lang="ru-RU" dirty="0" err="1" smtClean="0"/>
              <a:t>инди</a:t>
            </a:r>
            <a:r>
              <a:rPr lang="ru-RU" dirty="0" smtClean="0"/>
              <a:t>-исполнители и группы: </a:t>
            </a:r>
            <a:r>
              <a:rPr lang="en-US" dirty="0" smtClean="0"/>
              <a:t>Hurts, Marina and The Diamonds, Imagine Dragons, </a:t>
            </a:r>
            <a:r>
              <a:rPr lang="ru-RU" dirty="0" smtClean="0"/>
              <a:t>Бен </a:t>
            </a:r>
            <a:r>
              <a:rPr lang="ru-RU" dirty="0" err="1" smtClean="0"/>
              <a:t>Ховард</a:t>
            </a:r>
            <a:r>
              <a:rPr lang="ru-RU" dirty="0" smtClean="0"/>
              <a:t>.</a:t>
            </a:r>
          </a:p>
          <a:p>
            <a:pPr algn="just"/>
            <a:r>
              <a:rPr lang="ru-RU" dirty="0" smtClean="0"/>
              <a:t>Российские: </a:t>
            </a:r>
            <a:r>
              <a:rPr lang="en-US" dirty="0" err="1" smtClean="0"/>
              <a:t>Therr</a:t>
            </a:r>
            <a:r>
              <a:rPr lang="en-US" dirty="0" smtClean="0"/>
              <a:t> </a:t>
            </a:r>
            <a:r>
              <a:rPr lang="en-US" dirty="0" err="1" smtClean="0"/>
              <a:t>Maitz</a:t>
            </a:r>
            <a:r>
              <a:rPr lang="en-US" dirty="0" smtClean="0"/>
              <a:t>, </a:t>
            </a:r>
            <a:r>
              <a:rPr lang="ru-RU" dirty="0" smtClean="0"/>
              <a:t>Дельфин, Пошлая Молли, Михей и </a:t>
            </a:r>
            <a:r>
              <a:rPr lang="ru-RU" dirty="0" err="1" smtClean="0"/>
              <a:t>Джуманджи</a:t>
            </a:r>
            <a:r>
              <a:rPr lang="ru-RU" dirty="0" smtClean="0"/>
              <a:t>, Пётр </a:t>
            </a:r>
            <a:r>
              <a:rPr lang="ru-RU" dirty="0" err="1" smtClean="0"/>
              <a:t>Налич</a:t>
            </a:r>
            <a:r>
              <a:rPr lang="ru-RU" dirty="0" smtClean="0"/>
              <a:t>, Маша и медведи, Обе две, Площадь Восстания.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5577" y="270223"/>
            <a:ext cx="9393946" cy="3787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180054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464</Words>
  <Application>Microsoft Office PowerPoint</Application>
  <PresentationFormat>Широкоэкранный</PresentationFormat>
  <Paragraphs>19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Четыре главных стиля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6</cp:revision>
  <dcterms:created xsi:type="dcterms:W3CDTF">2022-10-04T19:00:34Z</dcterms:created>
  <dcterms:modified xsi:type="dcterms:W3CDTF">2022-10-04T20:13:45Z</dcterms:modified>
</cp:coreProperties>
</file>