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2" r:id="rId2"/>
    <p:sldId id="271" r:id="rId3"/>
    <p:sldId id="257" r:id="rId4"/>
    <p:sldId id="258" r:id="rId5"/>
    <p:sldId id="272" r:id="rId6"/>
    <p:sldId id="273" r:id="rId7"/>
    <p:sldId id="274" r:id="rId8"/>
    <p:sldId id="265" r:id="rId9"/>
    <p:sldId id="277" r:id="rId10"/>
    <p:sldId id="278" r:id="rId11"/>
    <p:sldId id="280" r:id="rId12"/>
    <p:sldId id="279" r:id="rId13"/>
    <p:sldId id="27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26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B9BDC-D562-4B5F-969C-FB9BEB74EEAB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7039C-F890-456F-B478-7B71FE4906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B9BDC-D562-4B5F-969C-FB9BEB74EEAB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7039C-F890-456F-B478-7B71FE4906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B9BDC-D562-4B5F-969C-FB9BEB74EEAB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7039C-F890-456F-B478-7B71FE4906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B9BDC-D562-4B5F-969C-FB9BEB74EEAB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7039C-F890-456F-B478-7B71FE4906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B9BDC-D562-4B5F-969C-FB9BEB74EEAB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7039C-F890-456F-B478-7B71FE4906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B9BDC-D562-4B5F-969C-FB9BEB74EEAB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7039C-F890-456F-B478-7B71FE4906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B9BDC-D562-4B5F-969C-FB9BEB74EEAB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7039C-F890-456F-B478-7B71FE4906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B9BDC-D562-4B5F-969C-FB9BEB74EEAB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7039C-F890-456F-B478-7B71FE4906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B9BDC-D562-4B5F-969C-FB9BEB74EEAB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7039C-F890-456F-B478-7B71FE4906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B9BDC-D562-4B5F-969C-FB9BEB74EEAB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7039C-F890-456F-B478-7B71FE4906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B9BDC-D562-4B5F-969C-FB9BEB74EEAB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7039C-F890-456F-B478-7B71FE4906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4B9BDC-D562-4B5F-969C-FB9BEB74EEAB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A7039C-F890-456F-B478-7B71FE49061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timirazevo.ucoz.ru/4119_1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http://timirazevo.ucoz.ru/4119_1.jpg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428604"/>
            <a:ext cx="457200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           </a:t>
            </a:r>
            <a:r>
              <a:rPr lang="ru-RU" sz="4000" b="1" i="1" dirty="0" smtClean="0">
                <a:solidFill>
                  <a:srgbClr val="0070C0"/>
                </a:solidFill>
              </a:rPr>
              <a:t>Загадки</a:t>
            </a:r>
          </a:p>
          <a:p>
            <a:pPr>
              <a:buFont typeface="Wingdings" pitchFamily="2" charset="2"/>
              <a:buChar char="Ø"/>
            </a:pPr>
            <a:endParaRPr lang="ru-RU" sz="2000" dirty="0" smtClean="0"/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Что за чудо? Длинный дом,</a:t>
            </a:r>
          </a:p>
          <a:p>
            <a:r>
              <a:rPr lang="ru-RU" sz="2000" dirty="0" smtClean="0"/>
              <a:t>Окна светятся кругом,  носит обувь </a:t>
            </a:r>
          </a:p>
          <a:p>
            <a:r>
              <a:rPr lang="ru-RU" sz="2000" dirty="0" smtClean="0"/>
              <a:t>из резины</a:t>
            </a:r>
          </a:p>
          <a:p>
            <a:r>
              <a:rPr lang="ru-RU" sz="2000" dirty="0" smtClean="0"/>
              <a:t>И питается бензином. ( Автобус.)</a:t>
            </a:r>
          </a:p>
          <a:p>
            <a:endParaRPr lang="ru-RU" sz="2000" dirty="0" smtClean="0"/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Не летает, не жужжит-</a:t>
            </a:r>
          </a:p>
          <a:p>
            <a:r>
              <a:rPr lang="ru-RU" sz="2000" dirty="0" smtClean="0"/>
              <a:t>Жук по улице бежит,</a:t>
            </a:r>
          </a:p>
          <a:p>
            <a:r>
              <a:rPr lang="ru-RU" sz="2000" dirty="0" smtClean="0"/>
              <a:t>И горят в глазах жука</a:t>
            </a:r>
          </a:p>
          <a:p>
            <a:r>
              <a:rPr lang="ru-RU" sz="2000" dirty="0" smtClean="0"/>
              <a:t>Два блестящих огонька. (Автомобиль.)-</a:t>
            </a:r>
          </a:p>
          <a:p>
            <a:endParaRPr lang="ru-RU" sz="2000" dirty="0" smtClean="0"/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Вот стоит на улице в длинном сапоге</a:t>
            </a:r>
          </a:p>
          <a:p>
            <a:r>
              <a:rPr lang="ru-RU" sz="2000" dirty="0" smtClean="0"/>
              <a:t>Чудище трехглазое на одной ноге.</a:t>
            </a:r>
          </a:p>
          <a:p>
            <a:r>
              <a:rPr lang="ru-RU" sz="2000" dirty="0" smtClean="0"/>
              <a:t>Запылал у чудища изумрудный глаз,</a:t>
            </a:r>
          </a:p>
          <a:p>
            <a:r>
              <a:rPr lang="ru-RU" sz="2000" dirty="0" smtClean="0"/>
              <a:t>Значит, можно улицу перейти сейчас! (Светофор.)</a:t>
            </a:r>
          </a:p>
          <a:p>
            <a:r>
              <a:rPr lang="ru-RU" sz="2000" dirty="0" smtClean="0"/>
              <a:t>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714356"/>
            <a:ext cx="8149223" cy="5000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7947" y="1285860"/>
            <a:ext cx="6115887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0"/>
            <a:ext cx="7500990" cy="6072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980728"/>
            <a:ext cx="6408712" cy="23083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 дороге должен каждый</a:t>
            </a:r>
          </a:p>
          <a:p>
            <a:pPr algn="ctr"/>
            <a:r>
              <a:rPr lang="ru-RU" sz="3600" b="1" spc="5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Правила движенья знать,</a:t>
            </a:r>
          </a:p>
          <a:p>
            <a:pPr algn="ctr"/>
            <a:r>
              <a:rPr lang="ru-RU" sz="3600" b="1" spc="5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И, конечно, очень важно</a:t>
            </a:r>
          </a:p>
          <a:p>
            <a:pPr algn="ctr"/>
            <a:r>
              <a:rPr lang="ru-RU" sz="3600" b="1" spc="5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Их, ребята, выполнять!</a:t>
            </a:r>
            <a:endParaRPr lang="ru-RU" sz="3600" b="1" spc="50" dirty="0">
              <a:ln w="11430">
                <a:solidFill>
                  <a:sysClr val="windowText" lastClr="000000"/>
                </a:solidFill>
              </a:ln>
              <a:solidFill>
                <a:srgbClr val="FF00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http://www.chitalnya.ru/upload2/417/68ac93f980dbbe3aa282177502f9fca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3212976"/>
            <a:ext cx="2148710" cy="2971056"/>
          </a:xfrm>
          <a:prstGeom prst="rect">
            <a:avLst/>
          </a:prstGeom>
          <a:noFill/>
        </p:spPr>
      </p:pic>
      <p:pic>
        <p:nvPicPr>
          <p:cNvPr id="1028" name="Picture 4" descr="http://cliparts.co/cliparts/ki8/5rA/ki85rA47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3933056"/>
            <a:ext cx="4170574" cy="2420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47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4492" y="332655"/>
            <a:ext cx="8079956" cy="61811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3347864" y="548680"/>
            <a:ext cx="504056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Светофор</a:t>
            </a:r>
            <a:r>
              <a:rPr lang="ru-RU" sz="36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27911F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36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- </a:t>
            </a:r>
          </a:p>
          <a:p>
            <a:pPr algn="ctr"/>
            <a:r>
              <a:rPr lang="ru-RU" sz="36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27911F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это устройство, которое световыми сигналами разрешает или запрещает движение транспорта и пешеходов. </a:t>
            </a:r>
            <a:endParaRPr lang="ru-RU" sz="3600" b="1" cap="all" dirty="0">
              <a:ln w="9000" cmpd="sng">
                <a:solidFill>
                  <a:schemeClr val="tx1"/>
                </a:solidFill>
                <a:prstDash val="solid"/>
              </a:ln>
              <a:solidFill>
                <a:srgbClr val="27911F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-main-pic" descr="Картинка 122 из 62007">
            <a:hlinkClick r:id="rId2"/>
          </p:cNvPr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357158" y="1142984"/>
            <a:ext cx="3549647" cy="4001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357686" y="214290"/>
            <a:ext cx="4143404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Светофор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это прибор для регулировки дорожного движения.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6248" y="1714488"/>
            <a:ext cx="4572000" cy="409342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современном городе без светофора не обойтись. Без него невозможно перейти улицу или пересечь перекресток на машине. На дорогах будут случаться множество аварий и все это только из-за того, что не будет светофора. Светофор говорит участникам дорожного движения, когда можно ехать, а когда нужно стоять и пропускать другие машины и пешеходов.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285720" y="357166"/>
            <a:ext cx="5572164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928662" y="142852"/>
            <a:ext cx="5143536" cy="6771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Выбор цветов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для светофора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 случаен.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Красный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это цвет опасности, хорошо виден в любую погоду, и он запрещает ехать или переходить дорогу.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Желтый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цвет предупреждает водителей и пешеходов о смене сигнала светофора на другой и призывает быть максимально внимательными и осторожными.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339966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99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Зеленый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-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цвет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координально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отличается от красного, и перепутать два цвета никогда нельзя, он разрешает ехать или переходить дорогу.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428596" y="5214950"/>
            <a:ext cx="442912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8196" name="Picture 4" descr="http://davidovo.caduk.ru/images/risunok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1285860"/>
            <a:ext cx="2722969" cy="48339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556792"/>
            <a:ext cx="62464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Arial Black" pitchFamily="34" charset="0"/>
              </a:rPr>
              <a:t>Вот на улицу выходим,</a:t>
            </a:r>
          </a:p>
          <a:p>
            <a:pPr algn="ctr"/>
            <a:r>
              <a:rPr lang="ru-RU" sz="2400" dirty="0" smtClean="0">
                <a:latin typeface="Arial Black" pitchFamily="34" charset="0"/>
              </a:rPr>
              <a:t> И к дороге мы подходим,</a:t>
            </a:r>
          </a:p>
          <a:p>
            <a:pPr algn="ctr"/>
            <a:r>
              <a:rPr lang="ru-RU" sz="2400" dirty="0" smtClean="0">
                <a:latin typeface="Arial Black" pitchFamily="34" charset="0"/>
              </a:rPr>
              <a:t> По асфальту шуршат шины,</a:t>
            </a:r>
          </a:p>
          <a:p>
            <a:pPr algn="ctr"/>
            <a:r>
              <a:rPr lang="ru-RU" sz="2400" dirty="0" smtClean="0">
                <a:latin typeface="Arial Black" pitchFamily="34" charset="0"/>
              </a:rPr>
              <a:t> Едут разные машины.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39753" y="188640"/>
            <a:ext cx="59046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Правило 1</a:t>
            </a:r>
          </a:p>
          <a:p>
            <a:pPr algn="ctr"/>
            <a:r>
              <a:rPr lang="ru-RU" sz="28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«Дорога только для машин»</a:t>
            </a:r>
            <a:endParaRPr lang="ru-RU" sz="2800" b="1" dirty="0">
              <a:ln w="18000">
                <a:solidFill>
                  <a:schemeClr val="tx1"/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5122" name="Picture 2" descr="http://img1.labirint.ru/books/210184/scrn_big_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722" y="3244570"/>
            <a:ext cx="5599462" cy="2848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2411760" y="260648"/>
            <a:ext cx="55446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Правило 2</a:t>
            </a:r>
          </a:p>
          <a:p>
            <a:pPr algn="ctr"/>
            <a:r>
              <a:rPr lang="ru-RU" sz="28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«Иди только по тротуару»</a:t>
            </a:r>
            <a:endParaRPr lang="ru-RU" sz="2800" b="1" dirty="0">
              <a:ln w="18000">
                <a:solidFill>
                  <a:schemeClr val="tx1"/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1556792"/>
            <a:ext cx="59046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 </a:t>
            </a:r>
            <a:r>
              <a:rPr lang="ru-RU" sz="2000" dirty="0" smtClean="0">
                <a:latin typeface="Arial Black" pitchFamily="34" charset="0"/>
              </a:rPr>
              <a:t>Тротуар для пешеходов,</a:t>
            </a:r>
          </a:p>
          <a:p>
            <a:r>
              <a:rPr lang="ru-RU" sz="2000" dirty="0" smtClean="0">
                <a:latin typeface="Arial Black" pitchFamily="34" charset="0"/>
              </a:rPr>
              <a:t>Здесь машинам нету хода! </a:t>
            </a:r>
          </a:p>
          <a:p>
            <a:r>
              <a:rPr lang="ru-RU" sz="2000" dirty="0" smtClean="0">
                <a:latin typeface="Arial Black" pitchFamily="34" charset="0"/>
              </a:rPr>
              <a:t>Чуть повыше чем дорога,</a:t>
            </a:r>
          </a:p>
          <a:p>
            <a:r>
              <a:rPr lang="ru-RU" sz="2000" dirty="0" smtClean="0">
                <a:latin typeface="Arial Black" pitchFamily="34" charset="0"/>
              </a:rPr>
              <a:t>Пешеходные пути,</a:t>
            </a:r>
          </a:p>
          <a:p>
            <a:r>
              <a:rPr lang="ru-RU" sz="2000" dirty="0" smtClean="0">
                <a:latin typeface="Arial Black" pitchFamily="34" charset="0"/>
              </a:rPr>
              <a:t> Чтобы все по тротуару </a:t>
            </a:r>
          </a:p>
          <a:p>
            <a:r>
              <a:rPr lang="ru-RU" sz="2000" dirty="0" smtClean="0">
                <a:latin typeface="Arial Black" pitchFamily="34" charset="0"/>
              </a:rPr>
              <a:t>Без забот могли идти!</a:t>
            </a:r>
            <a:endParaRPr lang="ru-RU" sz="2000" dirty="0">
              <a:latin typeface="Arial Black" pitchFamily="34" charset="0"/>
            </a:endParaRPr>
          </a:p>
        </p:txBody>
      </p:sp>
      <p:pic>
        <p:nvPicPr>
          <p:cNvPr id="4100" name="Picture 4" descr="http://globuss24.ru/web/userfiles/image/doc/hello_html_6fb122ea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355976" y="2996952"/>
            <a:ext cx="4572000" cy="3240360"/>
          </a:xfrm>
          <a:prstGeom prst="rect">
            <a:avLst/>
          </a:prstGeom>
          <a:ln w="190500" cap="sq">
            <a:solidFill>
              <a:srgbClr val="F002F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5776" y="692696"/>
            <a:ext cx="5400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Правило 3 </a:t>
            </a:r>
          </a:p>
          <a:p>
            <a:pPr algn="ctr"/>
            <a:r>
              <a:rPr lang="ru-RU" sz="28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«Не беги через дорогу»</a:t>
            </a:r>
            <a:endParaRPr lang="ru-RU" sz="2800" b="1" dirty="0">
              <a:ln w="18000">
                <a:solidFill>
                  <a:schemeClr val="tx1"/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3074" name="Picture 2" descr="http://vlasiha-zato.ru/upload/iblock/8b6/8b66bdfce85048a466300dd6168e0df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988840"/>
            <a:ext cx="4710044" cy="37233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428596" y="0"/>
            <a:ext cx="5286380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. </a:t>
            </a:r>
            <a:r>
              <a:rPr kumimoji="0" lang="ru-RU" sz="3600" b="1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Игра «</a:t>
            </a:r>
            <a:r>
              <a:rPr kumimoji="0" lang="ru-RU" sz="3600" b="1" i="1" u="sng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Да-нет</a:t>
            </a:r>
            <a:r>
              <a:rPr kumimoji="0" lang="ru-RU" sz="3600" b="1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»</a:t>
            </a:r>
            <a:endParaRPr kumimoji="0" lang="ru-RU" sz="3600" b="1" i="1" u="sng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-Быстрая в городе езда,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Правила движенья знаете? – ДА!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Вот в светофоре горит красный свет,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Можно идти через улицу? – НЕТ!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Ну, а зелёный горит, вот тогда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Можно идти через улицу? – ДА!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Сел в автобус, не взял билет,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Так поступать полагается? НЕТ!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Старушка, преклонные очень года,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Ты место уступишь всегда? – ДА!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8" name="Picture 8" descr="http://img3.proshkolu.ru/content/media/pic/std/1000000/480000/479666-e5e1e68032e4e46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4000504"/>
            <a:ext cx="3071802" cy="25456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0"/>
            <a:ext cx="6196470" cy="6786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</TotalTime>
  <Words>306</Words>
  <Application>Microsoft Office PowerPoint</Application>
  <PresentationFormat>Экран (4:3)</PresentationFormat>
  <Paragraphs>64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Arseniy</cp:lastModifiedBy>
  <cp:revision>19</cp:revision>
  <dcterms:created xsi:type="dcterms:W3CDTF">2014-04-06T12:24:26Z</dcterms:created>
  <dcterms:modified xsi:type="dcterms:W3CDTF">2023-04-22T10:52:29Z</dcterms:modified>
</cp:coreProperties>
</file>