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834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18410" y="980728"/>
            <a:ext cx="4674069" cy="136815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8000" dirty="0" smtClean="0">
                <a:solidFill>
                  <a:srgbClr val="C00000"/>
                </a:solidFill>
                <a:cs typeface="Aharoni" pitchFamily="2" charset="-79"/>
              </a:rPr>
              <a:t>«Петушок»</a:t>
            </a:r>
            <a:endParaRPr lang="ru-RU" sz="8000" dirty="0">
              <a:solidFill>
                <a:srgbClr val="C00000"/>
              </a:solidFill>
              <a:cs typeface="Aharoni" pitchFamily="2" charset="-79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76056" y="2420888"/>
            <a:ext cx="2696343" cy="3217912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Мастер-класс по изготовлению поделки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Воспитателя Гончарук Л.В.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349152" y="1345205"/>
            <a:ext cx="5220072" cy="3915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71618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8002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Материалы: </a:t>
            </a:r>
            <a:r>
              <a:rPr lang="ru-RU" sz="3100" dirty="0"/>
              <a:t>цветная бумага, лист белого картона, клей, линейка, карандаш, ножницы, разноцветные перья, черный фломастер, декоративная салфетка.</a:t>
            </a:r>
            <a:br>
              <a:rPr lang="ru-RU" sz="3100" dirty="0"/>
            </a:br>
            <a:endParaRPr lang="ru-RU" sz="31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2060848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40899613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800200"/>
          </a:xfrm>
        </p:spPr>
        <p:txBody>
          <a:bodyPr>
            <a:noAutofit/>
          </a:bodyPr>
          <a:lstStyle/>
          <a:p>
            <a:r>
              <a:rPr lang="ru-RU" sz="2800" dirty="0"/>
              <a:t>Вырезать детали петушка: прямоугольник 6х10см, трапецию 6х12см, высотой </a:t>
            </a:r>
            <a:r>
              <a:rPr lang="ru-RU" sz="2800" smtClean="0"/>
              <a:t>20см, клюв</a:t>
            </a:r>
            <a:r>
              <a:rPr lang="ru-RU" sz="2800" dirty="0" smtClean="0"/>
              <a:t>, гребешок, воротничок для грудки, полоски для крыльев шириной 1см </a:t>
            </a:r>
            <a:r>
              <a:rPr lang="ru-RU" sz="2800" smtClean="0"/>
              <a:t>и длиной 18см. 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2132856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24123116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440160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> </a:t>
            </a:r>
            <a:r>
              <a:rPr lang="ru-RU" sz="3100" dirty="0"/>
              <a:t>Голова: </a:t>
            </a:r>
            <a:r>
              <a:rPr lang="ru-RU" sz="3100" dirty="0" smtClean="0"/>
              <a:t> на прямоугольнике нарисовать </a:t>
            </a:r>
            <a:r>
              <a:rPr lang="ru-RU" sz="3100" dirty="0"/>
              <a:t>глазки, приклеить клюв, склеить в форме цилиндра и приклеить к листу.</a:t>
            </a:r>
            <a:br>
              <a:rPr lang="ru-RU" sz="3100" dirty="0"/>
            </a:br>
            <a:r>
              <a:rPr lang="ru-RU" sz="3100" dirty="0" smtClean="0"/>
              <a:t> </a:t>
            </a:r>
            <a:r>
              <a:rPr lang="ru-RU" sz="3100" dirty="0"/>
              <a:t>Деталь туловища приклеить к листу как на фото.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809305" y="2447279"/>
            <a:ext cx="4819642" cy="3614732"/>
          </a:xfrm>
        </p:spPr>
      </p:pic>
    </p:spTree>
    <p:extLst>
      <p:ext uri="{BB962C8B-B14F-4D97-AF65-F5344CB8AC3E}">
        <p14:creationId xmlns:p14="http://schemas.microsoft.com/office/powerpoint/2010/main" val="21367129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218"/>
          </a:xfrm>
        </p:spPr>
        <p:txBody>
          <a:bodyPr>
            <a:noAutofit/>
          </a:bodyPr>
          <a:lstStyle/>
          <a:p>
            <a:r>
              <a:rPr lang="ru-RU" sz="2800" dirty="0"/>
              <a:t>Крылья: цветные полоски согнуть пополам, приклеить симметрично внутрь туловища. Нарисовать </a:t>
            </a:r>
            <a:r>
              <a:rPr lang="ru-RU" sz="2800" dirty="0" smtClean="0"/>
              <a:t>лапки. Приклеить гребешок. </a:t>
            </a:r>
            <a:r>
              <a:rPr lang="ru-RU" sz="2800" dirty="0"/>
              <a:t>Сделать воротничок из салфетки.</a:t>
            </a:r>
            <a:br>
              <a:rPr lang="ru-RU" sz="2800" dirty="0"/>
            </a:br>
            <a:endParaRPr lang="ru-RU" sz="2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090170" y="2488724"/>
            <a:ext cx="4963659" cy="3722745"/>
          </a:xfrm>
        </p:spPr>
      </p:pic>
    </p:spTree>
    <p:extLst>
      <p:ext uri="{BB962C8B-B14F-4D97-AF65-F5344CB8AC3E}">
        <p14:creationId xmlns:p14="http://schemas.microsoft.com/office/powerpoint/2010/main" val="38304611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202"/>
          </a:xfrm>
        </p:spPr>
        <p:txBody>
          <a:bodyPr>
            <a:noAutofit/>
          </a:bodyPr>
          <a:lstStyle/>
          <a:p>
            <a:r>
              <a:rPr lang="ru-RU" sz="2800" dirty="0" smtClean="0"/>
              <a:t> </a:t>
            </a:r>
            <a:r>
              <a:rPr lang="ru-RU" sz="2800" dirty="0"/>
              <a:t>Д</a:t>
            </a:r>
            <a:r>
              <a:rPr lang="ru-RU" sz="2800" dirty="0" smtClean="0"/>
              <a:t>обавить </a:t>
            </a:r>
            <a:r>
              <a:rPr lang="ru-RU" sz="2800" dirty="0"/>
              <a:t>перья и пасхальное яйцо из декоративной бумаги.</a:t>
            </a:r>
            <a:br>
              <a:rPr lang="ru-RU" sz="2800" dirty="0"/>
            </a:b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607818" y="1972093"/>
            <a:ext cx="5609597" cy="4207198"/>
          </a:xfrm>
        </p:spPr>
      </p:pic>
    </p:spTree>
    <p:extLst>
      <p:ext uri="{BB962C8B-B14F-4D97-AF65-F5344CB8AC3E}">
        <p14:creationId xmlns:p14="http://schemas.microsoft.com/office/powerpoint/2010/main" val="278104662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117</Words>
  <Application>Microsoft Office PowerPoint</Application>
  <PresentationFormat>Экран (4:3)</PresentationFormat>
  <Paragraphs>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 «Петушок»</vt:lpstr>
      <vt:lpstr>Материалы: цветная бумага, лист белого картона, клей, линейка, карандаш, ножницы, разноцветные перья, черный фломастер, декоративная салфетка. </vt:lpstr>
      <vt:lpstr>Вырезать детали петушка: прямоугольник 6х10см, трапецию 6х12см, высотой 20см, клюв, гребешок, воротничок для грудки, полоски для крыльев шириной 1см и длиной 18см.  </vt:lpstr>
      <vt:lpstr> Голова:  на прямоугольнике нарисовать глазки, приклеить клюв, склеить в форме цилиндра и приклеить к листу.  Деталь туловища приклеить к листу как на фото.  </vt:lpstr>
      <vt:lpstr>Крылья: цветные полоски согнуть пополам, приклеить симметрично внутрь туловища. Нарисовать лапки. Приклеить гребешок. Сделать воротничок из салфетки. </vt:lpstr>
      <vt:lpstr> Добавить перья и пасхальное яйцо из декоративной бумаги.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«Петушок»</dc:title>
  <dc:creator>User</dc:creator>
  <cp:lastModifiedBy>User</cp:lastModifiedBy>
  <cp:revision>4</cp:revision>
  <dcterms:created xsi:type="dcterms:W3CDTF">2023-04-22T16:44:16Z</dcterms:created>
  <dcterms:modified xsi:type="dcterms:W3CDTF">2023-04-22T16:32:16Z</dcterms:modified>
</cp:coreProperties>
</file>