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90829C-F8F0-482A-A8E4-15BB3722FCC0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792087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+mn-lt"/>
                <a:ea typeface="Calibri"/>
              </a:rPr>
              <a:t>Муниципальное </a:t>
            </a:r>
            <a:r>
              <a:rPr lang="ru-RU" sz="1400" b="1" dirty="0" smtClean="0">
                <a:solidFill>
                  <a:srgbClr val="000000"/>
                </a:solidFill>
                <a:latin typeface="+mn-lt"/>
                <a:ea typeface="Calibri"/>
              </a:rPr>
              <a:t>автономное  </a:t>
            </a:r>
            <a:r>
              <a:rPr lang="ru-RU" sz="1400" b="1" dirty="0">
                <a:solidFill>
                  <a:srgbClr val="000000"/>
                </a:solidFill>
                <a:latin typeface="+mn-lt"/>
                <a:ea typeface="Calibri"/>
              </a:rPr>
              <a:t>дошкольное </a:t>
            </a:r>
            <a:r>
              <a:rPr lang="ru-RU" sz="1400" b="1">
                <a:solidFill>
                  <a:srgbClr val="000000"/>
                </a:solidFill>
                <a:latin typeface="+mn-lt"/>
                <a:ea typeface="Calibri"/>
              </a:rPr>
              <a:t>образовательное </a:t>
            </a:r>
            <a:r>
              <a:rPr lang="ru-RU" sz="1400" b="1" smtClean="0">
                <a:solidFill>
                  <a:srgbClr val="000000"/>
                </a:solidFill>
                <a:latin typeface="+mn-lt"/>
                <a:ea typeface="Calibri"/>
              </a:rPr>
              <a:t>учреждение</a:t>
            </a:r>
            <a:br>
              <a:rPr lang="ru-RU" sz="1400" b="1" smtClean="0">
                <a:solidFill>
                  <a:srgbClr val="000000"/>
                </a:solidFill>
                <a:latin typeface="+mn-lt"/>
                <a:ea typeface="Calibri"/>
              </a:rPr>
            </a:br>
            <a:r>
              <a:rPr lang="ru-RU" sz="1400" b="1" smtClean="0">
                <a:solidFill>
                  <a:srgbClr val="000000"/>
                </a:solidFill>
                <a:latin typeface="+mn-lt"/>
                <a:ea typeface="Calibri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+mn-lt"/>
                <a:ea typeface="Calibri"/>
              </a:rPr>
              <a:t>центр развития  ребёнка </a:t>
            </a:r>
            <a:r>
              <a:rPr lang="ru-RU" sz="1400" b="1" dirty="0" smtClean="0">
                <a:solidFill>
                  <a:srgbClr val="000000"/>
                </a:solidFill>
                <a:latin typeface="+mn-lt"/>
                <a:ea typeface="Calibri"/>
              </a:rPr>
              <a:t/>
            </a:r>
            <a:br>
              <a:rPr lang="ru-RU" sz="1400" b="1" dirty="0" smtClean="0">
                <a:solidFill>
                  <a:srgbClr val="000000"/>
                </a:solidFill>
                <a:latin typeface="+mn-lt"/>
                <a:ea typeface="Calibri"/>
              </a:rPr>
            </a:br>
            <a:r>
              <a:rPr lang="ru-RU" sz="1400" b="1" dirty="0" smtClean="0">
                <a:solidFill>
                  <a:srgbClr val="000000"/>
                </a:solidFill>
                <a:latin typeface="+mn-lt"/>
                <a:ea typeface="Calibri"/>
              </a:rPr>
              <a:t>       детский  </a:t>
            </a:r>
            <a:r>
              <a:rPr lang="ru-RU" sz="1400" b="1" dirty="0">
                <a:solidFill>
                  <a:srgbClr val="000000"/>
                </a:solidFill>
                <a:latin typeface="+mn-lt"/>
                <a:ea typeface="Calibri"/>
              </a:rPr>
              <a:t>сад  </a:t>
            </a:r>
            <a:r>
              <a:rPr lang="ru-RU" sz="1400" b="1" dirty="0" smtClean="0">
                <a:solidFill>
                  <a:srgbClr val="000000"/>
                </a:solidFill>
                <a:latin typeface="+mn-lt"/>
                <a:ea typeface="Calibri"/>
              </a:rPr>
              <a:t>№87 г. Калининград</a:t>
            </a:r>
            <a:endParaRPr lang="ru-RU" sz="1400" b="1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type="body" idx="1"/>
          </p:nvPr>
        </p:nvSpPr>
        <p:spPr>
          <a:xfrm>
            <a:off x="699248" y="1124744"/>
            <a:ext cx="7734747" cy="547260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   «Что рассказать детям о 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Пасхе!»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B050"/>
                </a:solidFill>
              </a:rPr>
              <a:t>Презентация для детей старшей группы</a:t>
            </a:r>
            <a:br>
              <a:rPr lang="ru-RU" sz="6000" b="1" dirty="0" smtClean="0">
                <a:solidFill>
                  <a:srgbClr val="00B050"/>
                </a:solidFill>
              </a:rPr>
            </a:br>
            <a:r>
              <a:rPr lang="ru-RU" sz="6000" b="1" dirty="0" smtClean="0">
                <a:solidFill>
                  <a:srgbClr val="00B050"/>
                </a:solidFill>
              </a:rPr>
              <a:t>Автор: воспитатель МАДОУ д/с №87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Юсупова В.М.</a:t>
            </a:r>
          </a:p>
          <a:p>
            <a:pPr marL="0" indent="0">
              <a:buNone/>
            </a:pPr>
            <a:endParaRPr lang="ru-RU" sz="60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B050"/>
                </a:solidFill>
              </a:rPr>
              <a:t>ст. </a:t>
            </a:r>
            <a:r>
              <a:rPr lang="ru-RU" sz="4500" b="1" dirty="0" err="1" smtClean="0">
                <a:solidFill>
                  <a:srgbClr val="00B050"/>
                </a:solidFill>
              </a:rPr>
              <a:t>Тацинская</a:t>
            </a:r>
            <a:r>
              <a:rPr lang="ru-RU" sz="4500" b="1" dirty="0" smtClean="0">
                <a:solidFill>
                  <a:srgbClr val="00B050"/>
                </a:solidFill>
              </a:rPr>
              <a:t>       </a:t>
            </a:r>
            <a:br>
              <a:rPr lang="ru-RU" sz="4500" b="1" dirty="0" smtClean="0">
                <a:solidFill>
                  <a:srgbClr val="00B050"/>
                </a:solidFill>
              </a:rPr>
            </a:br>
            <a:r>
              <a:rPr lang="ru-RU" sz="4500" b="1" dirty="0" smtClean="0">
                <a:solidFill>
                  <a:srgbClr val="00B050"/>
                </a:solidFill>
              </a:rPr>
              <a:t>апрель  2023г.</a:t>
            </a:r>
            <a:br>
              <a:rPr lang="ru-RU" sz="4500" b="1" dirty="0" smtClean="0">
                <a:solidFill>
                  <a:srgbClr val="00B050"/>
                </a:solidFill>
              </a:rPr>
            </a:br>
            <a:r>
              <a:rPr lang="ru-RU" sz="4500" b="1" dirty="0" smtClean="0">
                <a:solidFill>
                  <a:srgbClr val="00B050"/>
                </a:solidFill>
              </a:rPr>
              <a:t/>
            </a:r>
            <a:br>
              <a:rPr lang="ru-RU" sz="4500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      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D:\pasqua-20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73448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720079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Предлагаю и вам ребята, сегодня поиграть!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pasha-yaj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62473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9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bd6d73bf98447752322a8bac8f94e5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585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4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254376840.27137967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12879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0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D:\ddf8ae1ad0bec06a9b9915f280b1bf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14375"/>
            <a:ext cx="7488832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2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1008111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Разучим несколько подвижных игр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196752"/>
            <a:ext cx="7734747" cy="4752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D: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71586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421" y="2731437"/>
            <a:ext cx="4218414" cy="3359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13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 descr="D:\pasxalnye-igry-dlya-detej-v-detskom-sadu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6489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D: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792087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Пасхальные загадки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3782719"/>
          </a:xfrm>
        </p:spPr>
        <p:txBody>
          <a:bodyPr/>
          <a:lstStyle/>
          <a:p>
            <a:r>
              <a:rPr lang="ru-RU" dirty="0" smtClean="0"/>
              <a:t>Солнышко играет и щебечут птички.</a:t>
            </a:r>
            <a:br>
              <a:rPr lang="ru-RU" dirty="0" smtClean="0"/>
            </a:br>
            <a:r>
              <a:rPr lang="ru-RU" dirty="0" smtClean="0"/>
              <a:t>Украшение стола красные….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Напекли хозяюшки к празднику в печи</a:t>
            </a:r>
            <a:br>
              <a:rPr lang="ru-RU" dirty="0" smtClean="0"/>
            </a:br>
            <a:r>
              <a:rPr lang="ru-RU" dirty="0" smtClean="0"/>
              <a:t>Пышные, румяные чудо -….</a:t>
            </a:r>
          </a:p>
          <a:p>
            <a:endParaRPr lang="ru-RU" dirty="0"/>
          </a:p>
          <a:p>
            <a:r>
              <a:rPr lang="ru-RU" dirty="0" smtClean="0"/>
              <a:t>Почему по всей Земле радость и веселье,</a:t>
            </a:r>
            <a:br>
              <a:rPr lang="ru-RU" dirty="0" smtClean="0"/>
            </a:br>
            <a:r>
              <a:rPr lang="ru-RU" dirty="0" smtClean="0"/>
              <a:t>Потому что празднуем Христово…..</a:t>
            </a:r>
            <a:endParaRPr lang="ru-RU" dirty="0"/>
          </a:p>
        </p:txBody>
      </p:sp>
      <p:pic>
        <p:nvPicPr>
          <p:cNvPr id="4" name="Picture 16" descr="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214883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0c69bbe2ed5b621bdb1d6b988e02dbba_Gene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200800" cy="526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5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8 апреля мы встретили христианский праздник Пасха. Этот праздник- победа жизни над смертью, праздник любви, мира и светлой жизни. Ребята, а что знаете вы о Пасхе, о традициях празднования нашим народом? </a:t>
            </a:r>
            <a:endParaRPr lang="ru-RU" sz="2000" dirty="0"/>
          </a:p>
        </p:txBody>
      </p:sp>
      <p:pic>
        <p:nvPicPr>
          <p:cNvPr id="2051" name="Picture 3" descr="D: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264695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62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855991"/>
          </a:xfrm>
        </p:spPr>
        <p:txBody>
          <a:bodyPr/>
          <a:lstStyle/>
          <a:p>
            <a:r>
              <a:rPr lang="ru-RU" sz="1600" dirty="0" smtClean="0"/>
              <a:t>Пасха самый главный праздник православной церкви. Это день </a:t>
            </a:r>
            <a:r>
              <a:rPr lang="ru-RU" sz="1600" dirty="0"/>
              <a:t>В</a:t>
            </a:r>
            <a:r>
              <a:rPr lang="ru-RU" sz="1600" dirty="0" smtClean="0"/>
              <a:t>оскресения Христова. Сын божий Иисус был распят на кресте за грехи людские. Но на третий день после смерти он воскрес. А случилось это именно на Пасху.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7750427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d1ad1a1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912768" cy="426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7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144023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Что такое «Страстная пятница?»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Это один из скорбных и тяжёлых дней в христианском календаре. Верующие вспоминали о том как распяли Христа. Взрослые воздерживаются от приёма пищи. Таким образом люди выражают свою скорбь о смерти Иисуса.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2636912"/>
            <a:ext cx="7734747" cy="33843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D:\the-crucifixion-cosimo-rossell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5100312" cy="331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04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216024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Почему красятся яйца на Пасху?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2708920"/>
            <a:ext cx="7734747" cy="33123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D: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57463"/>
            <a:ext cx="7416824" cy="382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79715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3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1008111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Почему символом Пасхи является яйцо?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Яйцо несёт в себе будущую жизнь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3782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img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344816" cy="483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5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1152127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Почему на Пасху пекут куличи?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Кулич является символическим изображением Голгофы – холма в окрестностях Иерусалима, на котором распяли Христа.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916832"/>
            <a:ext cx="7734747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D:\img3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768752" cy="417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5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1368151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Как мы празднуем этот светлый праздник?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В пасхальное воскресение люди посещают церковь, где батюшка освещает яйца и куличи. А после церкви люди собираются за богатым праздничным столом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Ostern-mit-Kind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5351"/>
            <a:ext cx="7099126" cy="473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6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548681"/>
            <a:ext cx="7754713" cy="720079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Дети любили играть в пасхальные игры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D: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552728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8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6515</TotalTime>
  <Words>145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Муниципальное автономное  дошкольное образовательное учреждение  центр развития  ребёнка         детский  сад  №87 г. Калининград</vt:lpstr>
      <vt:lpstr>8 апреля мы встретили христианский праздник Пасха. Этот праздник- победа жизни над смертью, праздник любви, мира и светлой жизни. Ребята, а что знаете вы о Пасхе, о традициях празднования нашим народом? </vt:lpstr>
      <vt:lpstr>Пасха самый главный праздник православной церкви. Это день Воскресения Христова. Сын божий Иисус был распят на кресте за грехи людские. Но на третий день после смерти он воскрес. А случилось это именно на Пасху.</vt:lpstr>
      <vt:lpstr>Что такое «Страстная пятница?» Это один из скорбных и тяжёлых дней в христианском календаре. Верующие вспоминали о том как распяли Христа. Взрослые воздерживаются от приёма пищи. Таким образом люди выражают свою скорбь о смерти Иисуса.</vt:lpstr>
      <vt:lpstr>Почему красятся яйца на Пасху? 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</vt:lpstr>
      <vt:lpstr>Почему символом Пасхи является яйцо? Яйцо несёт в себе будущую жизнь</vt:lpstr>
      <vt:lpstr>Почему на Пасху пекут куличи? Кулич является символическим изображением Голгофы – холма в окрестностях Иерусалима, на котором распяли Христа.</vt:lpstr>
      <vt:lpstr>Как мы празднуем этот светлый праздник? В пасхальное воскресение люди посещают церковь, где батюшка освещает яйца и куличи. А после церкви люди собираются за богатым праздничным столом</vt:lpstr>
      <vt:lpstr>Дети любили играть в пасхальные игры</vt:lpstr>
      <vt:lpstr>Предлагаю и вам ребята, сегодня поиграть!</vt:lpstr>
      <vt:lpstr>Презентация PowerPoint</vt:lpstr>
      <vt:lpstr>Презентация PowerPoint</vt:lpstr>
      <vt:lpstr>Презентация PowerPoint</vt:lpstr>
      <vt:lpstr>Разучим несколько подвижных игр</vt:lpstr>
      <vt:lpstr>Презентация PowerPoint</vt:lpstr>
      <vt:lpstr>Презентация PowerPoint</vt:lpstr>
      <vt:lpstr>Пасхальные загадки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центр развития  ребёнка детский  сад  первой категории  «Колокольчик»</dc:title>
  <dc:creator>Roman</dc:creator>
  <cp:lastModifiedBy>Venera</cp:lastModifiedBy>
  <cp:revision>19</cp:revision>
  <dcterms:created xsi:type="dcterms:W3CDTF">2018-04-08T18:08:11Z</dcterms:created>
  <dcterms:modified xsi:type="dcterms:W3CDTF">2023-04-22T07:25:19Z</dcterms:modified>
</cp:coreProperties>
</file>