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6" r:id="rId5"/>
    <p:sldId id="264" r:id="rId6"/>
    <p:sldId id="265" r:id="rId7"/>
    <p:sldId id="258" r:id="rId8"/>
    <p:sldId id="263" r:id="rId9"/>
    <p:sldId id="259" r:id="rId10"/>
    <p:sldId id="267" r:id="rId11"/>
    <p:sldId id="268" r:id="rId12"/>
    <p:sldId id="260" r:id="rId13"/>
    <p:sldId id="26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8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C045D-E4CC-48AA-95C3-DFA38589476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13439-D8F2-4002-A543-5C142AC72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C045D-E4CC-48AA-95C3-DFA38589476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13439-D8F2-4002-A543-5C142AC72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C045D-E4CC-48AA-95C3-DFA38589476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13439-D8F2-4002-A543-5C142AC72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C045D-E4CC-48AA-95C3-DFA38589476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13439-D8F2-4002-A543-5C142AC72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C045D-E4CC-48AA-95C3-DFA38589476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13439-D8F2-4002-A543-5C142AC72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C045D-E4CC-48AA-95C3-DFA38589476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13439-D8F2-4002-A543-5C142AC72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C045D-E4CC-48AA-95C3-DFA38589476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13439-D8F2-4002-A543-5C142AC72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C045D-E4CC-48AA-95C3-DFA38589476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13439-D8F2-4002-A543-5C142AC72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C045D-E4CC-48AA-95C3-DFA38589476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13439-D8F2-4002-A543-5C142AC72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C045D-E4CC-48AA-95C3-DFA38589476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13439-D8F2-4002-A543-5C142AC72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C045D-E4CC-48AA-95C3-DFA38589476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13439-D8F2-4002-A543-5C142AC72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C045D-E4CC-48AA-95C3-DFA385894761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13439-D8F2-4002-A543-5C142AC722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3.infourok.ru/uploads/ex/0349/0001eb90-99c82ea0/3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0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volna.org/wp-content/uploads/2016/09/08-1.jpg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4714884"/>
            <a:ext cx="5937511" cy="1559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794075" y="2685155"/>
            <a:ext cx="592935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«Двигательная активность ребенка дошкольного возраста, </a:t>
            </a:r>
          </a:p>
          <a:p>
            <a:pPr algn="ctr"/>
            <a:r>
              <a:rPr lang="ru-RU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необходимое условие укрепления здоровья»</a:t>
            </a: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50004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>
                <a:ln>
                  <a:noFill/>
                </a:ln>
                <a:solidFill>
                  <a:srgbClr val="676A6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автономное дошкольное образовательное учреждение детский сад 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Тополек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г.Бабушкин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муниципального образования  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Кабанский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Республики Бурятия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5652120" y="4056554"/>
            <a:ext cx="299184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Подготовила </a:t>
            </a: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                                                                                                                                             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1 категории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Дьяченко Марина Яновна</a:t>
            </a:r>
            <a:endParaRPr kumimoji="0" lang="ru-RU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25902" y="6297130"/>
            <a:ext cx="1692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г. Бабушкин 2021г.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36CED6-E856-71A4-0715-364944434638}"/>
              </a:ext>
            </a:extLst>
          </p:cNvPr>
          <p:cNvSpPr txBox="1"/>
          <p:nvPr/>
        </p:nvSpPr>
        <p:spPr>
          <a:xfrm>
            <a:off x="2306674" y="1724243"/>
            <a:ext cx="465121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на районном семинаре для педагогов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«Организация работы по укреплению здоровья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МАДОУ детский сад «Тополёк»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349/0001eb90-99c82ea0/3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28662" y="428604"/>
            <a:ext cx="7786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Гимнастика после сна, ходьба по массажным дорожкам под  музыкальное сопровождение</a:t>
            </a:r>
          </a:p>
        </p:txBody>
      </p:sp>
      <p:pic>
        <p:nvPicPr>
          <p:cNvPr id="9" name="Рисунок 8" descr="C:\Users\Алексей\Desktop\IMG-4d885e62f718d29d9f5b28a0166a0cb4-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1142984"/>
            <a:ext cx="292895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Алексей\Desktop\работа\фото 2 мл 2020\гимн после сна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142984"/>
            <a:ext cx="285752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142976" y="3571876"/>
            <a:ext cx="71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Свободная двигательная  деятельность: «Дорожки препятствий», со спортивным и игровым  нетрадиционным  оборудованием </a:t>
            </a:r>
          </a:p>
        </p:txBody>
      </p:sp>
      <p:pic>
        <p:nvPicPr>
          <p:cNvPr id="12" name="Рисунок 11" descr="C:\Users\Алексей\AppData\Local\Microsoft\Windows\Temporary Internet Files\Content.Word\20210309_11215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4214818"/>
            <a:ext cx="435771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G:\20201102_110037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3929066"/>
            <a:ext cx="192882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349/0001eb90-99c82ea0/3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Алексей\AppData\Local\Microsoft\Windows\Temporary Internet Files\Content.Word\20210312_10415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971600" y="788623"/>
            <a:ext cx="266429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Алексей\AppData\Local\Microsoft\Windows\Temporary Internet Files\Content.Word\20210312_10434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594798" y="517770"/>
            <a:ext cx="2688215" cy="2606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Директор\AppData\Local\Microsoft\Windows\INetCache\Content.Word\20210322_083712.jpg">
            <a:extLst>
              <a:ext uri="{FF2B5EF4-FFF2-40B4-BE49-F238E27FC236}">
                <a16:creationId xmlns:a16="http://schemas.microsoft.com/office/drawing/2014/main" id="{DEA5DB4F-9A6F-7440-E3B8-8E5A896DACD9}"/>
              </a:ext>
            </a:extLst>
          </p:cNvPr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2" y="3428999"/>
            <a:ext cx="2664296" cy="2688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Директор\AppData\Local\Temp\7zO496BDCC2\IMG-ed2406b6d8ae11272f3b825a5ed70c61-V.jpg">
            <a:extLst>
              <a:ext uri="{FF2B5EF4-FFF2-40B4-BE49-F238E27FC236}">
                <a16:creationId xmlns:a16="http://schemas.microsoft.com/office/drawing/2014/main" id="{69007D40-B404-AFF4-5883-D86D8D21DDA4}"/>
              </a:ext>
            </a:extLst>
          </p:cNvPr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49583" y="1780330"/>
            <a:ext cx="1826873" cy="28728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Директор\AppData\Local\Temp\7zO496AD4E1\IMG-a738ccb56e7438e3db287e618c3820db-V.jpg">
            <a:extLst>
              <a:ext uri="{FF2B5EF4-FFF2-40B4-BE49-F238E27FC236}">
                <a16:creationId xmlns:a16="http://schemas.microsoft.com/office/drawing/2014/main" id="{5AA90688-2297-DA08-75A4-8C60FDF09958}"/>
              </a:ext>
            </a:extLst>
          </p:cNvPr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573016"/>
            <a:ext cx="2430526" cy="24176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349/0001eb90-99c82ea0/3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85852" y="428604"/>
            <a:ext cx="64294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Для успешной реализации двигательного режима в ДОУ и укрепления здоровья дошкольников  мы  создаем подходящую образовательную  среду.  Организация физкультурных уголков в каждой группе, изготовление нетрадиционного  физкультурного оборудования, привлечение родителей.</a:t>
            </a:r>
          </a:p>
        </p:txBody>
      </p:sp>
      <p:pic>
        <p:nvPicPr>
          <p:cNvPr id="4" name="Рисунок 3" descr="G:\фото\20191204_15253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21505" y="2893215"/>
            <a:ext cx="2857520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Users\Алексей\AppData\Local\Microsoft\Windows\Temporary Internet Files\Content.Word\20200212_13435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964645" y="2893215"/>
            <a:ext cx="292895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Алексей\Desktop\работа\фото 2 мл 2020\кубик здоровья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2071678"/>
            <a:ext cx="200026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Алексей\Desktop\20210310_143017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4071942"/>
            <a:ext cx="2628277" cy="2292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349/0001eb90-99c82ea0/3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87624" y="1196752"/>
            <a:ext cx="707233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Заключение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 часто удивляет, сколько же у наших детей энергии! Недаром говорят, что внутри у них </a:t>
            </a:r>
            <a:r>
              <a:rPr kumimoji="0" lang="ru-RU" sz="1600" b="0" i="1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«вечный двигатель, вечный </a:t>
            </a:r>
            <a:r>
              <a:rPr kumimoji="0" lang="ru-RU" sz="1600" b="0" i="1" u="none" strike="noStrike" cap="none" normalizeH="0" baseline="0" dirty="0" err="1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бегатель</a:t>
            </a:r>
            <a:r>
              <a:rPr kumimoji="0" lang="ru-RU" sz="1600" b="0" i="1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600" b="0" i="1" u="none" strike="noStrike" cap="none" normalizeH="0" baseline="0" dirty="0" err="1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вечный</a:t>
            </a:r>
            <a:r>
              <a:rPr kumimoji="0" lang="ru-RU" sz="1600" b="0" i="1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1" u="none" strike="noStrike" cap="none" normalizeH="0" baseline="0" dirty="0" err="1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прыгатель</a:t>
            </a:r>
            <a:r>
              <a:rPr kumimoji="0" lang="ru-RU" sz="1600" b="0" i="1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сожалению, нередко взрослые не выдерживают активности детей и </a:t>
            </a:r>
            <a:r>
              <a:rPr kumimoji="0" lang="ru-RU" sz="1600" b="0" i="0" u="sng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раздражаются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sz="1600" b="0" i="1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«Сиди спокойно, не вертись, не бегай, не прыгай.»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А ведь мозг ребенка </a:t>
            </a:r>
            <a:r>
              <a:rPr kumimoji="0" lang="ru-RU" sz="1600" b="0" i="1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(особенно дошкольного возраста)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получает питание и кислород, именно когда ребенок двигается.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Движение — это жизнь, развитие. Двигайтесь сами, играйте с детьми и будьте здоровы и счастливы!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53AC4D6-AB17-38C5-AAA6-CF2E343F5C4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2178" y="4293096"/>
            <a:ext cx="6947776" cy="17467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349/0001eb90-99c82ea0/3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071538" y="1214422"/>
            <a:ext cx="7858180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Двигательная активность дошкольников должна составлять 50% периода бодрствования.</a:t>
            </a:r>
            <a:endParaRPr lang="ru-RU" sz="16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Исследования последних лет показывают, что функциональные возможности организма ребенка не реализуются на должном уровне.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Педиатры, педагоги, психологи сегодня бьют тревогу, современные дети ведут малоподвижный образ жизни, который незамедлительно негативно отражается на здоровье ребёнка. </a:t>
            </a:r>
          </a:p>
          <a:p>
            <a:pPr marL="0" marR="0" lvl="0" indent="4508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Причинами малоподвижного образа жизни детей является развитие современной цивилизации, которая предлагает детям массу развлечений, игр, телепередач, но всё это происходит за монитором компьютеров, планшетов, телевизоров</a:t>
            </a:r>
            <a: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сотовых телефонов.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 дефиците двигательной активности дошкольников снижаются обменные процессы в тканях мозга, ухудшается работа внутренних</a:t>
            </a:r>
            <a:r>
              <a:rPr kumimoji="0" lang="ru-RU" sz="1600" b="0" i="0" u="none" strike="noStrike" cap="none" normalizeH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органов, общее состояние</a:t>
            </a:r>
            <a: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организма.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Неподвижность для маленьких детей утомительна, она приводит к замедлению роста, задержке умственного развития и снижению сопротивляемости инфекционным заболеваниям. </a:t>
            </a:r>
            <a:endParaRPr kumimoji="0" lang="ru-RU" sz="16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500042"/>
            <a:ext cx="205697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ПРОБЛЕМА</a:t>
            </a:r>
            <a:r>
              <a:rPr lang="en-US" sz="2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349/0001eb90-99c82ea0/3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214414" y="928670"/>
            <a:ext cx="707236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Именно в дошкольном детстве закладывается фундамент здоровья ребенка, происходит его интенсивный рост и развитие, формируются основные движения, осанка, а так же необходимые навыки и привычки, приобретаются базовые физические качества, вырабатываются черты характера, без которых невозможен здоровый образ жизни. А двигательная активность является основным катализатором сохранения и укрепления здоровья детей.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Двигательная активность (ДА) – это естественная потребность в движении, удовлетворение которой является важнейшим условием всестороннего развития и воспитания ребенка.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огромном количестве движений ребенка проявляется естественное стремление к физическому и психическому совершенствованию. Разнообразная мышечная деятельность благотворно сказывается на физиологических функциях всего организма, помогает приспосабливаться к различным условиям внешней среды.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571480"/>
            <a:ext cx="56245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Значение двигательной активности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349/0001eb90-99c82ea0/3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42976" y="1643050"/>
            <a:ext cx="728667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Задачами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развития двигательной активности у ребенка дошкольного возраста в ДОУ является: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воспитание потребности в здоровом образе жизни;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формирование жизненно-необходимых двигательных умений и навыков в соответствии с индивидуальными особенностями и состоянием здоровья ребенка;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формирование моральных качеств (выносливости, силы воли);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развитие интереса к физическим упражнениям и подвижным играм;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создание условий для реализации потребности детей в двигательной активности;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профилактика простудных заболеваний;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профилактическая работа, направленная на предупреждение отклонений в физическом развитии;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выявление интересов, склонностей и способностей детей в двигательной деятельности и реализации их через систему спортивно-оздоровительной работы.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428728" y="714356"/>
            <a:ext cx="65722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повысить  двигательную активность дошкольников в условиях ДОУ посредством рациональной организации двигательного режима и использования нетрадиционного физкультурного оборудования.</a:t>
            </a:r>
            <a:endParaRPr kumimoji="0" lang="ru-RU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349/0001eb90-99c82ea0/3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31640" y="1916832"/>
            <a:ext cx="72866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Чтобы  у детей была возможность удовлетворять свою потребность в движениях в детском саду организуется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модель двигательного режима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Понятие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«двигательный режим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включает в себя продолжительность, повторяемость и  распределение всех видов физической деятельности детей в течение дня.  И подразумевает все виды организованной и самостоятельной деятельности, в которых четко выступают локомоторные (связанные с перемещением в пространстве) действия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349/0001eb90-99c82ea0/3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1538" y="857233"/>
          <a:ext cx="7786742" cy="5728511"/>
        </p:xfrm>
        <a:graphic>
          <a:graphicData uri="http://schemas.openxmlformats.org/drawingml/2006/table">
            <a:tbl>
              <a:tblPr/>
              <a:tblGrid>
                <a:gridCol w="2993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69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46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3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74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975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Формы организации 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 </a:t>
                      </a:r>
                      <a:endParaRPr lang="ru-RU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1 младшая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 группа</a:t>
                      </a:r>
                      <a:endParaRPr lang="ru-RU" sz="1600" dirty="0"/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200" b="1" baseline="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 м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ладшая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группа</a:t>
                      </a:r>
                      <a:endParaRPr lang="ru-RU" sz="20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dirty="0"/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Средняя группа</a:t>
                      </a:r>
                      <a:endParaRPr lang="ru-RU" sz="2000" dirty="0"/>
                    </a:p>
                  </a:txBody>
                  <a:tcPr marL="54336" marR="54336" marT="27168" marB="2716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Старшая-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Поготов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200" b="1" baseline="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группа</a:t>
                      </a:r>
                      <a:r>
                        <a:rPr lang="ru-RU" sz="9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ru-RU" sz="1200" dirty="0"/>
                    </a:p>
                  </a:txBody>
                  <a:tcPr marL="54336" marR="54336" marT="27168" marB="2716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26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Утренняя гимнастика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Calibri"/>
                          <a:ea typeface="Calibri"/>
                          <a:cs typeface="Times New Roman"/>
                        </a:rPr>
                        <a:t>    5 мин</a:t>
                      </a: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6-8 минут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6-8 минут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10-12 мин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3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Хороводная игра или игра средней подвижности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Calibri"/>
                          <a:ea typeface="Calibri"/>
                          <a:cs typeface="Times New Roman"/>
                        </a:rPr>
                        <a:t>   2-3 мин</a:t>
                      </a: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2-3 мин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2-3 мин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3-5 мин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26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Физминутка во время занятия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Calibri"/>
                          <a:ea typeface="Calibri"/>
                          <a:cs typeface="Times New Roman"/>
                        </a:rPr>
                        <a:t>   2-3 мин</a:t>
                      </a: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2-3 мин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2-3 мин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2-3 мин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70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Динамическая пауза между занятиями (если нет занятий по  физкультуре  или муз)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Calibri"/>
                          <a:ea typeface="Calibri"/>
                          <a:cs typeface="Times New Roman"/>
                        </a:rPr>
                        <a:t>    5 мин</a:t>
                      </a: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 мин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 мин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 мин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26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Подвижная игра на прогулке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Calibri"/>
                          <a:ea typeface="Calibri"/>
                          <a:cs typeface="Times New Roman"/>
                        </a:rPr>
                        <a:t>    5-8 мин</a:t>
                      </a: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6-10 мин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10-15 мин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15-20 мин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73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Индивид. работа по развитию движений на прогулке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Calibri"/>
                          <a:ea typeface="Calibri"/>
                          <a:cs typeface="Times New Roman"/>
                        </a:rPr>
                        <a:t>    5-8</a:t>
                      </a: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8-10 мин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10-12 мин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10-15 мин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37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Динамический час на прогулке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Calibri"/>
                          <a:ea typeface="Calibri"/>
                          <a:cs typeface="Times New Roman"/>
                        </a:rPr>
                        <a:t>10-15 мин</a:t>
                      </a: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15-20 мин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20-25 мин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30-35 мин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26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Физкультурные занятия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ru-RU" sz="1050" baseline="0" dirty="0">
                          <a:latin typeface="Calibri"/>
                          <a:ea typeface="Calibri"/>
                          <a:cs typeface="Times New Roman"/>
                        </a:rPr>
                        <a:t> мин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 мин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20- мин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30 мин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26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Музыкальные занятия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Calibri"/>
                          <a:ea typeface="Calibri"/>
                          <a:cs typeface="Times New Roman"/>
                        </a:rPr>
                        <a:t>10 мин</a:t>
                      </a: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 мин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20- мин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30- мин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372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Гимнастика после дневного сна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Calibri"/>
                          <a:ea typeface="Calibri"/>
                          <a:cs typeface="Times New Roman"/>
                        </a:rPr>
                        <a:t>5-8 мин</a:t>
                      </a: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5-10 мин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5-10 мин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5-10 мин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667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Спортивные развлечения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Calibri"/>
                          <a:ea typeface="Calibri"/>
                          <a:cs typeface="Times New Roman"/>
                        </a:rPr>
                        <a:t>15 мин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Calibri"/>
                          <a:ea typeface="Calibri"/>
                          <a:cs typeface="Times New Roman"/>
                        </a:rPr>
                        <a:t>1 раз/</a:t>
                      </a:r>
                      <a:r>
                        <a:rPr lang="ru-RU" sz="1050" dirty="0" err="1">
                          <a:latin typeface="Calibri"/>
                          <a:ea typeface="Calibri"/>
                          <a:cs typeface="Times New Roman"/>
                        </a:rPr>
                        <a:t>мес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20мин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 раз/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мес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30 мин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 раз/мес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40-50 мин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 раз/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мес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667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Спортивные праздники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20 мин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 раза/год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40 мин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2/год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60-90 мин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2/год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372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День здоровья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Calibri"/>
                          <a:ea typeface="Calibri"/>
                          <a:cs typeface="Times New Roman"/>
                        </a:rPr>
                        <a:t>1 раз в </a:t>
                      </a:r>
                      <a:r>
                        <a:rPr lang="ru-RU" sz="1050" dirty="0" err="1">
                          <a:latin typeface="Calibri"/>
                          <a:ea typeface="Calibri"/>
                          <a:cs typeface="Times New Roman"/>
                        </a:rPr>
                        <a:t>мес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 раз в месяц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 раз в месяц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 раз в месяц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480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Подвижные игры во 2 половине дня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Calibri"/>
                          <a:ea typeface="Calibri"/>
                          <a:cs typeface="Times New Roman"/>
                        </a:rPr>
                        <a:t>5-8 мин</a:t>
                      </a: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6-10 мин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10-15 мин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15-20 мин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9667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Прогулки, походы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1,5 часа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 раз/квартал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9667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Самостоятельная двигательная деятельность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Calibri"/>
                          <a:ea typeface="Calibri"/>
                          <a:cs typeface="Times New Roman"/>
                        </a:rPr>
                        <a:t>ежедневно</a:t>
                      </a: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ежедневно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ежедневно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ежедневно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9" marR="4029" marT="4029" marB="402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143240" y="428604"/>
            <a:ext cx="2383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Двигательный режим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349/0001eb90-99c82ea0/3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Алексей\Desktop\работа\фото 2 мл 2020\зарядка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1214422"/>
            <a:ext cx="235745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Алексей\Desktop\работа\фото 2 мл 2020\зарядка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1214422"/>
            <a:ext cx="221457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28662" y="785794"/>
            <a:ext cx="7643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Утренняя гимнастика под музыкальное сопровождение с использованием  атрибутов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2910" y="357166"/>
            <a:ext cx="78268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Ежедневно  мною организуются основные формы двигательной деятельности:   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3714752"/>
            <a:ext cx="34276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Физкультурные  и музыкальные занятия</a:t>
            </a:r>
          </a:p>
        </p:txBody>
      </p:sp>
      <p:pic>
        <p:nvPicPr>
          <p:cNvPr id="9" name="Рисунок 8" descr="G:\фото\IMG-b7eff3f5b2453dd791444fd728cbe5c4-V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4143380"/>
            <a:ext cx="221457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G:\IMG-14e71becc8ffe77d7bd575dd43ccd88b-V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4143380"/>
            <a:ext cx="400052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349/0001eb90-99c82ea0/3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G:\фото\20191007_11180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785794"/>
            <a:ext cx="207170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Алексей\Desktop\работа\фото 2 мл 2020\упр с кубиком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785794"/>
            <a:ext cx="250033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28662" y="357166"/>
            <a:ext cx="7715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Динамические паузы, хороводные, подвижные игры, минутки шалости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7" name="Рисунок 6" descr="C:\Users\Алексей\Desktop\20210305_112917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785794"/>
            <a:ext cx="235745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Admin\Рабочий стол\фото 2019\DSC00402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4214818"/>
            <a:ext cx="2357454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C:\Users\Алексей\Desktop\работа\фото 2 мл 2020\прогулка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143380"/>
            <a:ext cx="257176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14414" y="3571876"/>
            <a:ext cx="7643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Прогулки - </a:t>
            </a:r>
            <a:r>
              <a:rPr lang="ru-RU" sz="1400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играют, много двигаются. У них вырабатываются двигательные умения и навыки, укрепляется мышечная система, повышается жизненный тонус.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3.infourok.ru/uploads/ex/0349/0001eb90-99c82ea0/3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Алексей\Desktop\20210219_11120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1428736"/>
            <a:ext cx="357190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Алексей\Desktop\20210219_11111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1214422"/>
            <a:ext cx="300039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00100" y="500042"/>
            <a:ext cx="7572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Музыкально-ритмические  упражнения, музыкальные игры, музыкальные  паузы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142976" y="3857628"/>
            <a:ext cx="764386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Музыка является эффективным побуждающим к двигательной деятельности средством. Она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оказывает огромное влияние на психику, эмоции, душу и тело.             Звуки определённой тональности могут приводить человека в различные состояния, возбуждение, радость, спокойствие.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группе есть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гиперактивные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дети, которые не могут совладеть со своим телом и эмоциями. И наоборот, есть дети пассивные, вялые. Также группу  посещает ребенок с ОВЗ , девочка долго  адаптировалась.  Именно музыка и нетрадиционные  виды двигательной деятельности стали средством в решении воспитательных и  коррекционных задач для каждой подгруппы детей.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933</TotalTime>
  <Words>1062</Words>
  <Application>Microsoft Office PowerPoint</Application>
  <PresentationFormat>Экран (4:3)</PresentationFormat>
  <Paragraphs>138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Александр Дьяченко</cp:lastModifiedBy>
  <cp:revision>94</cp:revision>
  <dcterms:created xsi:type="dcterms:W3CDTF">2021-02-22T07:47:58Z</dcterms:created>
  <dcterms:modified xsi:type="dcterms:W3CDTF">2023-04-22T05:07:00Z</dcterms:modified>
</cp:coreProperties>
</file>