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4" r:id="rId8"/>
    <p:sldId id="265" r:id="rId9"/>
    <p:sldId id="266" r:id="rId10"/>
    <p:sldId id="267" r:id="rId11"/>
    <p:sldId id="268" r:id="rId12"/>
    <p:sldId id="270" r:id="rId13"/>
    <p:sldId id="269" r:id="rId14"/>
    <p:sldId id="271" r:id="rId15"/>
    <p:sldId id="273" r:id="rId16"/>
    <p:sldId id="272" r:id="rId17"/>
    <p:sldId id="274" r:id="rId18"/>
    <p:sldId id="27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FF"/>
    <a:srgbClr val="FF9900"/>
    <a:srgbClr val="FFFF99"/>
    <a:srgbClr val="CCECFF"/>
    <a:srgbClr val="CCFFFF"/>
    <a:srgbClr val="CCFFCC"/>
    <a:srgbClr val="FFFF66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620688"/>
            <a:ext cx="7772400" cy="1470025"/>
          </a:xfrm>
        </p:spPr>
        <p:txBody>
          <a:bodyPr/>
          <a:lstStyle/>
          <a:p>
            <a:r>
              <a:rPr lang="ru-RU" dirty="0">
                <a:solidFill>
                  <a:schemeClr val="bg1"/>
                </a:solidFill>
              </a:rPr>
              <a:t>Презентация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07904" y="5229200"/>
            <a:ext cx="5436096" cy="1512168"/>
          </a:xfrm>
        </p:spPr>
        <p:txBody>
          <a:bodyPr>
            <a:normAutofit fontScale="55000" lnSpcReduction="20000"/>
          </a:bodyPr>
          <a:lstStyle/>
          <a:p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Тема: «День Земли» </a:t>
            </a:r>
          </a:p>
          <a:p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старшей </a:t>
            </a: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группы </a:t>
            </a:r>
          </a:p>
          <a:p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Воспитатель </a:t>
            </a: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МАДОУ </a:t>
            </a:r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 Детский сад№ </a:t>
            </a: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87»</a:t>
            </a:r>
          </a:p>
          <a:p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</a:t>
            </a: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Калининград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Юсупова В.М.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rgbClr val="FF0000"/>
                </a:solidFill>
              </a:rPr>
              <a:t>Загрязнение лесов и побережий</a:t>
            </a:r>
          </a:p>
        </p:txBody>
      </p:sp>
      <p:pic>
        <p:nvPicPr>
          <p:cNvPr id="4" name="Содержимое 3" descr="5 мусор в лесу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196752"/>
            <a:ext cx="4778892" cy="331236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Рисунок 4" descr="6 мусор на море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1999" y="3356992"/>
            <a:ext cx="4320481" cy="316835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5436096" y="1124744"/>
            <a:ext cx="30963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Мусор  отравляет землю и воду. Эти горы мусора оставили люди. Скажите, вам приятно гулять по такому грязному лесу или берегу моря?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11560" y="5013176"/>
            <a:ext cx="36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Особенно много мусора можно найти на местах пикников, после праздничных гуляний.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sz="2800" dirty="0">
                <a:solidFill>
                  <a:srgbClr val="FF0000"/>
                </a:solidFill>
              </a:rPr>
              <a:t>Чем опасен синтетический мусор?</a:t>
            </a:r>
          </a:p>
        </p:txBody>
      </p:sp>
      <p:pic>
        <p:nvPicPr>
          <p:cNvPr id="4" name="Содержимое 3" descr="7 растения и мусор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980728"/>
            <a:ext cx="4824536" cy="34563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черепаха больна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9992" y="3375626"/>
            <a:ext cx="4415408" cy="327282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323528" y="4725144"/>
            <a:ext cx="38884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Посмотрите, как изуродован панцирь черепахи на фото. Подумайте, как такое могло произойти? Кто виноват в этом? Хорошо ли живется этой черепашке?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64088" y="1196752"/>
            <a:ext cx="345638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Использованные пластиковые бутылки, полиэтиленовые пакеты – синтетический мусор. Период их  утилизации составляет 200-500 лет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rgbClr val="FF0000"/>
                </a:solidFill>
              </a:rPr>
              <a:t>Мусор в природе</a:t>
            </a:r>
          </a:p>
        </p:txBody>
      </p:sp>
      <p:pic>
        <p:nvPicPr>
          <p:cNvPr id="4" name="Содержимое 3" descr="птица и мусор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124744"/>
            <a:ext cx="4752528" cy="35283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4" descr="8 животные и мусор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12650" y="3717032"/>
            <a:ext cx="3835814" cy="288032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5580112" y="980728"/>
            <a:ext cx="31683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Полиэтилен и пластик могут оказаться через какое-то время очень далеко от того места, где они были брошены. От синтетического мусора страдают животные, птицы и, в конце концов, люди.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9552" y="4941168"/>
            <a:ext cx="38884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 Сжигать синтетический мусор нельзя, так как при его горении выделяются очень вредные для человека вещества, вызывающие тяжелые заболевания.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648072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rgbClr val="FF0000"/>
                </a:solidFill>
              </a:rPr>
              <a:t>Волонтеры</a:t>
            </a:r>
          </a:p>
        </p:txBody>
      </p:sp>
      <p:pic>
        <p:nvPicPr>
          <p:cNvPr id="5" name="Рисунок 4" descr="волонтеры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196752"/>
            <a:ext cx="4176464" cy="345638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4" name="Содержимое 3" descr="9 сбор мусора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707904" y="2492896"/>
            <a:ext cx="5112569" cy="38164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4572000" y="1124744"/>
            <a:ext cx="36724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Волонтер – человек , который добровольно ,бесплатно занимается делами важными для всего общества.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23528" y="4941168"/>
            <a:ext cx="30243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Волонтеры собирают мусор в лесах и на побережье. Не добавляйте им работы, не бросайте  мусор где попало!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rgbClr val="FF0000"/>
                </a:solidFill>
              </a:rPr>
              <a:t>Пожары</a:t>
            </a:r>
          </a:p>
        </p:txBody>
      </p:sp>
      <p:pic>
        <p:nvPicPr>
          <p:cNvPr id="4" name="Содержимое 3" descr="дом в огне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1999" y="2636912"/>
            <a:ext cx="4320481" cy="3528392"/>
          </a:xfrm>
        </p:spPr>
      </p:pic>
      <p:pic>
        <p:nvPicPr>
          <p:cNvPr id="5" name="Рисунок 4" descr="10 пожар в лесу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1484784"/>
            <a:ext cx="4320480" cy="345638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860032" y="1052736"/>
            <a:ext cx="41044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Пожар в лесу может возникнуть тогда, когда молния попадает в высокое дерево. Но чаще всего причина пожара – преступное поведение человека.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51520" y="5013176"/>
            <a:ext cx="43924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Пожар может начаться в лесу, а потом перекинуться в деревню и наоборот.  Непотушенный костер или окурок – причина пожара.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704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rgbClr val="FF0000"/>
                </a:solidFill>
              </a:rPr>
              <a:t>Разлив нефти в морях и океанах</a:t>
            </a:r>
          </a:p>
        </p:txBody>
      </p:sp>
      <p:pic>
        <p:nvPicPr>
          <p:cNvPr id="5" name="Рисунок 4" descr="птица в нефт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2996953"/>
            <a:ext cx="3096344" cy="30963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Пингвины в нефти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35896" y="1124744"/>
            <a:ext cx="5256584" cy="35283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67544" y="908720"/>
            <a:ext cx="8507288" cy="10081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/>
              <a:t>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79512" y="836712"/>
            <a:ext cx="316835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В океан сбрасывается огромное количество отходов. Одним из основных загрязнителей является нефть. Каждый год в океан попадает около 3,5 </a:t>
            </a:r>
            <a:r>
              <a:rPr lang="ru-RU" dirty="0" err="1"/>
              <a:t>млн</a:t>
            </a:r>
            <a:r>
              <a:rPr lang="ru-RU" dirty="0"/>
              <a:t> тонн нефти.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779912" y="4869160"/>
            <a:ext cx="50405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По вине человека происходят утечки с нефтяных месторождений и умышленные сбросы. Нефть губит множество морских птиц, отравляет рыбу, моллюсков, планктон, а также животных и людей, которые их едят.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rgbClr val="FF0000"/>
                </a:solidFill>
              </a:rPr>
              <a:t>Что такое танкер? И зачем он нужен?</a:t>
            </a:r>
          </a:p>
        </p:txBody>
      </p:sp>
      <p:pic>
        <p:nvPicPr>
          <p:cNvPr id="4" name="Содержимое 3" descr="танкер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70288" y="1124745"/>
            <a:ext cx="7003424" cy="46805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704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rgbClr val="FF0000"/>
                </a:solidFill>
              </a:rPr>
              <a:t>Ликвидация последствий катастрофы</a:t>
            </a:r>
          </a:p>
        </p:txBody>
      </p:sp>
      <p:pic>
        <p:nvPicPr>
          <p:cNvPr id="4" name="Содержимое 3" descr="разлив нефти Мексиканский залив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15816" y="692697"/>
            <a:ext cx="5878978" cy="36004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Рисунок 4" descr="уборка нефти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3773033"/>
            <a:ext cx="3960440" cy="289632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3528" y="1124744"/>
            <a:ext cx="230425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Нефть, выброшенная волнами, покрывает скалы и песок и убивает жизнь в приливной зоне.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355976" y="4653136"/>
            <a:ext cx="41044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Пляжи очищают всасывающими насосами , лопатами, ведрами и. щетками. Птиц и других животных пытаются отмыть от нефти. Это очень тяжелая работа.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704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rgbClr val="FF0000"/>
                </a:solidFill>
              </a:rPr>
              <a:t>Земля – наш общий дом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7544" y="4581128"/>
            <a:ext cx="828092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Каждый из нас может делать Землю более чистой. Мы можем украшать Землю, сажая деревья, разумно обращаясь с нашим мусором. Большую часть мусора можно переработать и изготовить новые вещи из старых материалов. Старое стекло, металл, бумага, резина, одежда могут подвергаться переработке.  Важно научиться с уважением относиться к природе. Она удовлетворяет основные наши потребности в пище, воде  и воздухе. Уничтожая природу, мы уничтожаем самих себя.</a:t>
            </a:r>
          </a:p>
        </p:txBody>
      </p:sp>
      <p:pic>
        <p:nvPicPr>
          <p:cNvPr id="8" name="Содержимое 7" descr="13 планета в руках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692696"/>
            <a:ext cx="5544616" cy="36724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>
            <a:alpha val="3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  Земля – наш дом</a:t>
            </a:r>
          </a:p>
        </p:txBody>
      </p:sp>
      <p:pic>
        <p:nvPicPr>
          <p:cNvPr id="4" name="Содержимое 3" descr="1 космос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5696" y="1124745"/>
            <a:ext cx="5544617" cy="3960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971600" y="5085184"/>
            <a:ext cx="7920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Земля – единственная из известных пока науке планет, на которой существует жизнь. Она отличается мягкими температурами, в ее атмосфере содержатся газы и вода, идеально подходящие для жизни растений и животных.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>
            <a:alpha val="7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720080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rgbClr val="FF0000"/>
                </a:solidFill>
              </a:rPr>
              <a:t>Океаны</a:t>
            </a:r>
          </a:p>
        </p:txBody>
      </p:sp>
      <p:pic>
        <p:nvPicPr>
          <p:cNvPr id="4" name="Содержимое 3" descr="Океан Тихий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1880" y="1196752"/>
            <a:ext cx="5292589" cy="45365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179512" y="1124744"/>
            <a:ext cx="309634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Океаны представляют собой  огромные массы воды, находящиеся в постоянном движении и имеющие иногда несколько километров в глубину. Океанов 4: Тихий, Атлантический, Индийский, Северный Ледовитый.  Каждый день на берегу можно видеть, как подходит и отступает кромка воды: это приливы и отливы. Их причиной являются Луна и Солнце. Эти небесные тела притягивают воду нашей планеты.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Реки, </a:t>
            </a:r>
            <a:r>
              <a:rPr lang="ru-RU" sz="3600" dirty="0">
                <a:solidFill>
                  <a:srgbClr val="FF0000"/>
                </a:solidFill>
              </a:rPr>
              <a:t>Озера</a:t>
            </a:r>
            <a:r>
              <a:rPr lang="ru-RU" sz="3600" dirty="0" smtClean="0">
                <a:solidFill>
                  <a:srgbClr val="FF0000"/>
                </a:solidFill>
              </a:rPr>
              <a:t>  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Река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607709"/>
            <a:ext cx="2131107" cy="166936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 descr="Лена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41018" y="2060848"/>
            <a:ext cx="2123470" cy="151216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2627784" y="836712"/>
            <a:ext cx="63367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На нашей планете тысячи и тысячи рек и речушек. Одни быстрые, бурные, другие спокойные, неторопливые. Но все они стремятся к морю.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843808" y="1760042"/>
            <a:ext cx="39604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Одни реки зарождаются высоко в горах, другие из родников на равнинах.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276872"/>
            <a:ext cx="2301751" cy="19171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 rot="10800000" flipV="1">
            <a:off x="2339752" y="2940123"/>
            <a:ext cx="46110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Озеро – это впадина на земле, заполненная водой. Есть озера естественные, а есть искусственные, то есть созданные </a:t>
            </a:r>
            <a:r>
              <a:rPr lang="ru-RU" dirty="0" smtClean="0"/>
              <a:t>людьми</a:t>
            </a:r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82214" y="4194030"/>
            <a:ext cx="2982274" cy="2145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828" y="5233723"/>
            <a:ext cx="4267200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712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rgbClr val="FF0000"/>
                </a:solidFill>
              </a:rPr>
              <a:t>Леса</a:t>
            </a:r>
          </a:p>
        </p:txBody>
      </p:sp>
      <p:pic>
        <p:nvPicPr>
          <p:cNvPr id="4" name="Содержимое 3" descr="3 лес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9056" y="908720"/>
            <a:ext cx="3149343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Тропики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1472" y="3356992"/>
            <a:ext cx="3312368" cy="26757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5148064" y="1484784"/>
            <a:ext cx="33843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Деревья обеспечивают пищу и кров животным и помогают сохранить воздух чистым.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95536" y="5157192"/>
            <a:ext cx="3456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Леса – легкие нашей планеты. Вы знаете, какие бывают леса?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>
            <a:alpha val="2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Горы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1 горы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032" y="1052736"/>
            <a:ext cx="2607386" cy="1955539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5" name="Рисунок 4" descr="Горы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3728" y="1422068"/>
            <a:ext cx="1974812" cy="17553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2843808" y="1628800"/>
            <a:ext cx="3600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На вершинах некоторых гор настолько холодно, что их снежные шапки никогда не тают.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716016" y="1052736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Горы – каменная одежда Земли.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283968" y="42210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3438" y="2949575"/>
            <a:ext cx="2395537" cy="95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660066"/>
            <a:ext cx="2663130" cy="2049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139952" y="468498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202682" y="3906838"/>
            <a:ext cx="568979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dirty="0">
                <a:solidFill>
                  <a:prstClr val="black"/>
                </a:solidFill>
              </a:rPr>
              <a:t>Значительные площади земного шара занимают пустыни. Там почти не бывает дождей, поэтому растений и животных очень мало. Ветер сдувает песок  в огромные холмы, которые называются  барханы.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sz="3600" dirty="0">
                <a:solidFill>
                  <a:srgbClr val="FF0000"/>
                </a:solidFill>
              </a:rPr>
              <a:t>Водопады</a:t>
            </a:r>
          </a:p>
        </p:txBody>
      </p:sp>
      <p:pic>
        <p:nvPicPr>
          <p:cNvPr id="4" name="Содержимое 3" descr="Ниагара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3928" y="1340767"/>
            <a:ext cx="4896544" cy="42484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4 водопад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196752"/>
            <a:ext cx="3672408" cy="388843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6" name="TextBox 5"/>
          <p:cNvSpPr txBox="1"/>
          <p:nvPr/>
        </p:nvSpPr>
        <p:spPr>
          <a:xfrm>
            <a:off x="3923928" y="5733256"/>
            <a:ext cx="41764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На Земле очень много красивых мест. Ниагарский водопад посещают миллионы туристов в год.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r>
              <a:rPr lang="ru-RU" sz="3200" dirty="0">
                <a:solidFill>
                  <a:srgbClr val="FF0000"/>
                </a:solidFill>
              </a:rPr>
              <a:t>Вредный дым</a:t>
            </a:r>
          </a:p>
        </p:txBody>
      </p:sp>
      <p:pic>
        <p:nvPicPr>
          <p:cNvPr id="4" name="Содержимое 3" descr="трубы дым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1" y="1196752"/>
            <a:ext cx="4680520" cy="39627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выхлопные газы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91812" y="3717032"/>
            <a:ext cx="3990188" cy="266429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5364088" y="836713"/>
            <a:ext cx="338437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Научившись использовать богатства Земли, люди облегчили нашу жизнь. Но при этом люди портят планету. Промышленные предприятия, электростанции, машины выделяют дым и газы в атмосферу.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5536" y="5445224"/>
            <a:ext cx="36724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Это загрязняет воздух, нанося тем самым ущерб нашему здоровью и убивая природу.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850106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rgbClr val="FF0000"/>
                </a:solidFill>
              </a:rPr>
              <a:t>Загрязнение воды</a:t>
            </a:r>
          </a:p>
        </p:txBody>
      </p:sp>
      <p:pic>
        <p:nvPicPr>
          <p:cNvPr id="4" name="Содержимое 3" descr="сток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124744"/>
            <a:ext cx="5328592" cy="43204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 descr="мусор в воде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34830" y="3645024"/>
            <a:ext cx="3985642" cy="29523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5868144" y="908720"/>
            <a:ext cx="295232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Города и заводы в них, фабрики и фермы сбрасывают  сточные воды и ядохимикаты в реки, озера и моря. Это загрязнение вредит водным растениям, животным и в конечном итоге, самим людям.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79512" y="5517233"/>
            <a:ext cx="43924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Отравляет водоемы и бытовой мусор. Воду  из грязных рек и озер нельзя использовать ни для питья, ни для купания.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570</TotalTime>
  <Words>832</Words>
  <Application>Microsoft Office PowerPoint</Application>
  <PresentationFormat>Экран (4:3)</PresentationFormat>
  <Paragraphs>54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</vt:lpstr>
      <vt:lpstr>  Земля – наш дом</vt:lpstr>
      <vt:lpstr>Океаны</vt:lpstr>
      <vt:lpstr>Реки, Озера  </vt:lpstr>
      <vt:lpstr>Леса</vt:lpstr>
      <vt:lpstr>Горы</vt:lpstr>
      <vt:lpstr>Водопады</vt:lpstr>
      <vt:lpstr>Вредный дым</vt:lpstr>
      <vt:lpstr>Загрязнение воды</vt:lpstr>
      <vt:lpstr>Загрязнение лесов и побережий</vt:lpstr>
      <vt:lpstr>Чем опасен синтетический мусор?</vt:lpstr>
      <vt:lpstr>Мусор в природе</vt:lpstr>
      <vt:lpstr>Волонтеры</vt:lpstr>
      <vt:lpstr>Пожары</vt:lpstr>
      <vt:lpstr>Разлив нефти в морях и океанах</vt:lpstr>
      <vt:lpstr>Что такое танкер? И зачем он нужен?</vt:lpstr>
      <vt:lpstr>Ликвидация последствий катастрофы</vt:lpstr>
      <vt:lpstr>Земля – наш общий дом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</dc:title>
  <dc:creator>Елена</dc:creator>
  <cp:lastModifiedBy>Venera</cp:lastModifiedBy>
  <cp:revision>104</cp:revision>
  <dcterms:created xsi:type="dcterms:W3CDTF">2015-04-04T07:46:50Z</dcterms:created>
  <dcterms:modified xsi:type="dcterms:W3CDTF">2023-04-22T06:44:28Z</dcterms:modified>
</cp:coreProperties>
</file>